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0" r:id="rId2"/>
    <p:sldId id="95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27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CF65D-24A4-52B3-0D7F-71B6B9978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CC26FB5-FFEB-04E1-3BAA-725AE6ADCB9E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宮城県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D78F728-7D7E-2174-49E3-482A0990315E}"/>
              </a:ext>
            </a:extLst>
          </p:cNvPr>
          <p:cNvGrpSpPr/>
          <p:nvPr/>
        </p:nvGrpSpPr>
        <p:grpSpPr>
          <a:xfrm>
            <a:off x="689641" y="831458"/>
            <a:ext cx="2655465" cy="2711843"/>
            <a:chOff x="689641" y="831458"/>
            <a:chExt cx="2655465" cy="2711843"/>
          </a:xfrm>
        </p:grpSpPr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D309AF13-1AAE-904E-B152-BBEBF4C76A2D}"/>
                </a:ext>
              </a:extLst>
            </p:cNvPr>
            <p:cNvSpPr/>
            <p:nvPr/>
          </p:nvSpPr>
          <p:spPr>
            <a:xfrm>
              <a:off x="1968529" y="3142002"/>
              <a:ext cx="486967" cy="401299"/>
            </a:xfrm>
            <a:custGeom>
              <a:avLst/>
              <a:gdLst>
                <a:gd name="connsiteX0" fmla="*/ 307877 w 486967"/>
                <a:gd name="connsiteY0" fmla="*/ 0 h 401299"/>
                <a:gd name="connsiteX1" fmla="*/ 321444 w 486967"/>
                <a:gd name="connsiteY1" fmla="*/ 4175 h 401299"/>
                <a:gd name="connsiteX2" fmla="*/ 355885 w 486967"/>
                <a:gd name="connsiteY2" fmla="*/ 11480 h 401299"/>
                <a:gd name="connsiteX3" fmla="*/ 373627 w 486967"/>
                <a:gd name="connsiteY3" fmla="*/ 19829 h 401299"/>
                <a:gd name="connsiteX4" fmla="*/ 385107 w 486967"/>
                <a:gd name="connsiteY4" fmla="*/ 20873 h 401299"/>
                <a:gd name="connsiteX5" fmla="*/ 403893 w 486967"/>
                <a:gd name="connsiteY5" fmla="*/ 29222 h 401299"/>
                <a:gd name="connsiteX6" fmla="*/ 422678 w 486967"/>
                <a:gd name="connsiteY6" fmla="*/ 50095 h 401299"/>
                <a:gd name="connsiteX7" fmla="*/ 434158 w 486967"/>
                <a:gd name="connsiteY7" fmla="*/ 59488 h 401299"/>
                <a:gd name="connsiteX8" fmla="*/ 438333 w 486967"/>
                <a:gd name="connsiteY8" fmla="*/ 82449 h 401299"/>
                <a:gd name="connsiteX9" fmla="*/ 463380 w 486967"/>
                <a:gd name="connsiteY9" fmla="*/ 82449 h 401299"/>
                <a:gd name="connsiteX10" fmla="*/ 463380 w 486967"/>
                <a:gd name="connsiteY10" fmla="*/ 88710 h 401299"/>
                <a:gd name="connsiteX11" fmla="*/ 458162 w 486967"/>
                <a:gd name="connsiteY11" fmla="*/ 98103 h 401299"/>
                <a:gd name="connsiteX12" fmla="*/ 460250 w 486967"/>
                <a:gd name="connsiteY12" fmla="*/ 107496 h 401299"/>
                <a:gd name="connsiteX13" fmla="*/ 462337 w 486967"/>
                <a:gd name="connsiteY13" fmla="*/ 123151 h 401299"/>
                <a:gd name="connsiteX14" fmla="*/ 460250 w 486967"/>
                <a:gd name="connsiteY14" fmla="*/ 130456 h 401299"/>
                <a:gd name="connsiteX15" fmla="*/ 467555 w 486967"/>
                <a:gd name="connsiteY15" fmla="*/ 139849 h 401299"/>
                <a:gd name="connsiteX16" fmla="*/ 467274 w 486967"/>
                <a:gd name="connsiteY16" fmla="*/ 139488 h 401299"/>
                <a:gd name="connsiteX17" fmla="*/ 463172 w 486967"/>
                <a:gd name="connsiteY17" fmla="*/ 145068 h 401299"/>
                <a:gd name="connsiteX18" fmla="*/ 465677 w 486967"/>
                <a:gd name="connsiteY18" fmla="*/ 187648 h 401299"/>
                <a:gd name="connsiteX19" fmla="*/ 474443 w 486967"/>
                <a:gd name="connsiteY19" fmla="*/ 205182 h 401299"/>
                <a:gd name="connsiteX20" fmla="*/ 473191 w 486967"/>
                <a:gd name="connsiteY20" fmla="*/ 228977 h 401299"/>
                <a:gd name="connsiteX21" fmla="*/ 469434 w 486967"/>
                <a:gd name="connsiteY21" fmla="*/ 233987 h 401299"/>
                <a:gd name="connsiteX22" fmla="*/ 468181 w 486967"/>
                <a:gd name="connsiteY22" fmla="*/ 247763 h 401299"/>
                <a:gd name="connsiteX23" fmla="*/ 486967 w 486967"/>
                <a:gd name="connsiteY23" fmla="*/ 279072 h 401299"/>
                <a:gd name="connsiteX24" fmla="*/ 455658 w 486967"/>
                <a:gd name="connsiteY24" fmla="*/ 282829 h 401299"/>
                <a:gd name="connsiteX25" fmla="*/ 449396 w 486967"/>
                <a:gd name="connsiteY25" fmla="*/ 292848 h 401299"/>
                <a:gd name="connsiteX26" fmla="*/ 455658 w 486967"/>
                <a:gd name="connsiteY26" fmla="*/ 310382 h 401299"/>
                <a:gd name="connsiteX27" fmla="*/ 460667 w 486967"/>
                <a:gd name="connsiteY27" fmla="*/ 340439 h 401299"/>
                <a:gd name="connsiteX28" fmla="*/ 458162 w 486967"/>
                <a:gd name="connsiteY28" fmla="*/ 384272 h 401299"/>
                <a:gd name="connsiteX29" fmla="*/ 464424 w 486967"/>
                <a:gd name="connsiteY29" fmla="*/ 399301 h 401299"/>
                <a:gd name="connsiteX30" fmla="*/ 463018 w 486967"/>
                <a:gd name="connsiteY30" fmla="*/ 401299 h 401299"/>
                <a:gd name="connsiteX31" fmla="*/ 50021 w 486967"/>
                <a:gd name="connsiteY31" fmla="*/ 401299 h 401299"/>
                <a:gd name="connsiteX32" fmla="*/ 54270 w 486967"/>
                <a:gd name="connsiteY32" fmla="*/ 394500 h 401299"/>
                <a:gd name="connsiteX33" fmla="*/ 55314 w 486967"/>
                <a:gd name="connsiteY33" fmla="*/ 377802 h 401299"/>
                <a:gd name="connsiteX34" fmla="*/ 68882 w 486967"/>
                <a:gd name="connsiteY34" fmla="*/ 377802 h 401299"/>
                <a:gd name="connsiteX35" fmla="*/ 78274 w 486967"/>
                <a:gd name="connsiteY35" fmla="*/ 361103 h 401299"/>
                <a:gd name="connsiteX36" fmla="*/ 69925 w 486967"/>
                <a:gd name="connsiteY36" fmla="*/ 344405 h 401299"/>
                <a:gd name="connsiteX37" fmla="*/ 59489 w 486967"/>
                <a:gd name="connsiteY37" fmla="*/ 341274 h 401299"/>
                <a:gd name="connsiteX38" fmla="*/ 49052 w 486967"/>
                <a:gd name="connsiteY38" fmla="*/ 348579 h 401299"/>
                <a:gd name="connsiteX39" fmla="*/ 43834 w 486967"/>
                <a:gd name="connsiteY39" fmla="*/ 344405 h 401299"/>
                <a:gd name="connsiteX40" fmla="*/ 35485 w 486967"/>
                <a:gd name="connsiteY40" fmla="*/ 344405 h 401299"/>
                <a:gd name="connsiteX41" fmla="*/ 29222 w 486967"/>
                <a:gd name="connsiteY41" fmla="*/ 341274 h 401299"/>
                <a:gd name="connsiteX42" fmla="*/ 15655 w 486967"/>
                <a:gd name="connsiteY42" fmla="*/ 340230 h 401299"/>
                <a:gd name="connsiteX43" fmla="*/ 4175 w 486967"/>
                <a:gd name="connsiteY43" fmla="*/ 329794 h 401299"/>
                <a:gd name="connsiteX44" fmla="*/ 0 w 486967"/>
                <a:gd name="connsiteY44" fmla="*/ 313095 h 401299"/>
                <a:gd name="connsiteX45" fmla="*/ 6263 w 486967"/>
                <a:gd name="connsiteY45" fmla="*/ 300571 h 401299"/>
                <a:gd name="connsiteX46" fmla="*/ 2088 w 486967"/>
                <a:gd name="connsiteY46" fmla="*/ 292222 h 401299"/>
                <a:gd name="connsiteX47" fmla="*/ 15655 w 486967"/>
                <a:gd name="connsiteY47" fmla="*/ 273437 h 401299"/>
                <a:gd name="connsiteX48" fmla="*/ 21917 w 486967"/>
                <a:gd name="connsiteY48" fmla="*/ 259869 h 401299"/>
                <a:gd name="connsiteX49" fmla="*/ 11481 w 486967"/>
                <a:gd name="connsiteY49" fmla="*/ 247345 h 401299"/>
                <a:gd name="connsiteX50" fmla="*/ 11481 w 486967"/>
                <a:gd name="connsiteY50" fmla="*/ 241083 h 401299"/>
                <a:gd name="connsiteX51" fmla="*/ 24004 w 486967"/>
                <a:gd name="connsiteY51" fmla="*/ 229603 h 401299"/>
                <a:gd name="connsiteX52" fmla="*/ 38615 w 486967"/>
                <a:gd name="connsiteY52" fmla="*/ 209774 h 401299"/>
                <a:gd name="connsiteX53" fmla="*/ 31310 w 486967"/>
                <a:gd name="connsiteY53" fmla="*/ 201425 h 401299"/>
                <a:gd name="connsiteX54" fmla="*/ 24004 w 486967"/>
                <a:gd name="connsiteY54" fmla="*/ 200381 h 401299"/>
                <a:gd name="connsiteX55" fmla="*/ 12524 w 486967"/>
                <a:gd name="connsiteY55" fmla="*/ 189945 h 401299"/>
                <a:gd name="connsiteX56" fmla="*/ 14612 w 486967"/>
                <a:gd name="connsiteY56" fmla="*/ 171159 h 401299"/>
                <a:gd name="connsiteX57" fmla="*/ 19830 w 486967"/>
                <a:gd name="connsiteY57" fmla="*/ 170115 h 401299"/>
                <a:gd name="connsiteX58" fmla="*/ 21917 w 486967"/>
                <a:gd name="connsiteY58" fmla="*/ 162810 h 401299"/>
                <a:gd name="connsiteX59" fmla="*/ 29222 w 486967"/>
                <a:gd name="connsiteY59" fmla="*/ 159679 h 401299"/>
                <a:gd name="connsiteX60" fmla="*/ 29222 w 486967"/>
                <a:gd name="connsiteY60" fmla="*/ 151330 h 401299"/>
                <a:gd name="connsiteX61" fmla="*/ 31310 w 486967"/>
                <a:gd name="connsiteY61" fmla="*/ 150286 h 401299"/>
                <a:gd name="connsiteX62" fmla="*/ 41746 w 486967"/>
                <a:gd name="connsiteY62" fmla="*/ 146111 h 401299"/>
                <a:gd name="connsiteX63" fmla="*/ 43834 w 486967"/>
                <a:gd name="connsiteY63" fmla="*/ 138806 h 401299"/>
                <a:gd name="connsiteX64" fmla="*/ 65750 w 486967"/>
                <a:gd name="connsiteY64" fmla="*/ 128369 h 401299"/>
                <a:gd name="connsiteX65" fmla="*/ 72012 w 486967"/>
                <a:gd name="connsiteY65" fmla="*/ 115845 h 401299"/>
                <a:gd name="connsiteX66" fmla="*/ 83492 w 486967"/>
                <a:gd name="connsiteY66" fmla="*/ 117933 h 401299"/>
                <a:gd name="connsiteX67" fmla="*/ 113758 w 486967"/>
                <a:gd name="connsiteY67" fmla="*/ 104365 h 401299"/>
                <a:gd name="connsiteX68" fmla="*/ 123151 w 486967"/>
                <a:gd name="connsiteY68" fmla="*/ 96016 h 401299"/>
                <a:gd name="connsiteX69" fmla="*/ 130457 w 486967"/>
                <a:gd name="connsiteY69" fmla="*/ 87667 h 401299"/>
                <a:gd name="connsiteX70" fmla="*/ 148199 w 486967"/>
                <a:gd name="connsiteY70" fmla="*/ 84536 h 401299"/>
                <a:gd name="connsiteX71" fmla="*/ 149242 w 486967"/>
                <a:gd name="connsiteY71" fmla="*/ 74099 h 401299"/>
                <a:gd name="connsiteX72" fmla="*/ 170115 w 486967"/>
                <a:gd name="connsiteY72" fmla="*/ 72012 h 401299"/>
                <a:gd name="connsiteX73" fmla="*/ 176377 w 486967"/>
                <a:gd name="connsiteY73" fmla="*/ 61576 h 401299"/>
                <a:gd name="connsiteX74" fmla="*/ 193076 w 486967"/>
                <a:gd name="connsiteY74" fmla="*/ 52183 h 401299"/>
                <a:gd name="connsiteX75" fmla="*/ 208730 w 486967"/>
                <a:gd name="connsiteY75" fmla="*/ 53226 h 401299"/>
                <a:gd name="connsiteX76" fmla="*/ 224385 w 486967"/>
                <a:gd name="connsiteY76" fmla="*/ 41746 h 401299"/>
                <a:gd name="connsiteX77" fmla="*/ 249433 w 486967"/>
                <a:gd name="connsiteY77" fmla="*/ 41746 h 401299"/>
                <a:gd name="connsiteX78" fmla="*/ 249433 w 486967"/>
                <a:gd name="connsiteY78" fmla="*/ 34441 h 401299"/>
                <a:gd name="connsiteX79" fmla="*/ 246301 w 486967"/>
                <a:gd name="connsiteY79" fmla="*/ 20873 h 401299"/>
                <a:gd name="connsiteX80" fmla="*/ 253607 w 486967"/>
                <a:gd name="connsiteY80" fmla="*/ 11480 h 401299"/>
                <a:gd name="connsiteX81" fmla="*/ 285961 w 486967"/>
                <a:gd name="connsiteY81" fmla="*/ 2087 h 401299"/>
                <a:gd name="connsiteX0" fmla="*/ 307877 w 486967"/>
                <a:gd name="connsiteY0" fmla="*/ 0 h 439410"/>
                <a:gd name="connsiteX1" fmla="*/ 321444 w 486967"/>
                <a:gd name="connsiteY1" fmla="*/ 4175 h 439410"/>
                <a:gd name="connsiteX2" fmla="*/ 355885 w 486967"/>
                <a:gd name="connsiteY2" fmla="*/ 11480 h 439410"/>
                <a:gd name="connsiteX3" fmla="*/ 373627 w 486967"/>
                <a:gd name="connsiteY3" fmla="*/ 19829 h 439410"/>
                <a:gd name="connsiteX4" fmla="*/ 385107 w 486967"/>
                <a:gd name="connsiteY4" fmla="*/ 20873 h 439410"/>
                <a:gd name="connsiteX5" fmla="*/ 403893 w 486967"/>
                <a:gd name="connsiteY5" fmla="*/ 29222 h 439410"/>
                <a:gd name="connsiteX6" fmla="*/ 422678 w 486967"/>
                <a:gd name="connsiteY6" fmla="*/ 50095 h 439410"/>
                <a:gd name="connsiteX7" fmla="*/ 434158 w 486967"/>
                <a:gd name="connsiteY7" fmla="*/ 59488 h 439410"/>
                <a:gd name="connsiteX8" fmla="*/ 438333 w 486967"/>
                <a:gd name="connsiteY8" fmla="*/ 82449 h 439410"/>
                <a:gd name="connsiteX9" fmla="*/ 463380 w 486967"/>
                <a:gd name="connsiteY9" fmla="*/ 82449 h 439410"/>
                <a:gd name="connsiteX10" fmla="*/ 463380 w 486967"/>
                <a:gd name="connsiteY10" fmla="*/ 88710 h 439410"/>
                <a:gd name="connsiteX11" fmla="*/ 458162 w 486967"/>
                <a:gd name="connsiteY11" fmla="*/ 98103 h 439410"/>
                <a:gd name="connsiteX12" fmla="*/ 460250 w 486967"/>
                <a:gd name="connsiteY12" fmla="*/ 107496 h 439410"/>
                <a:gd name="connsiteX13" fmla="*/ 462337 w 486967"/>
                <a:gd name="connsiteY13" fmla="*/ 123151 h 439410"/>
                <a:gd name="connsiteX14" fmla="*/ 460250 w 486967"/>
                <a:gd name="connsiteY14" fmla="*/ 130456 h 439410"/>
                <a:gd name="connsiteX15" fmla="*/ 467555 w 486967"/>
                <a:gd name="connsiteY15" fmla="*/ 139849 h 439410"/>
                <a:gd name="connsiteX16" fmla="*/ 467274 w 486967"/>
                <a:gd name="connsiteY16" fmla="*/ 139488 h 439410"/>
                <a:gd name="connsiteX17" fmla="*/ 463172 w 486967"/>
                <a:gd name="connsiteY17" fmla="*/ 145068 h 439410"/>
                <a:gd name="connsiteX18" fmla="*/ 465677 w 486967"/>
                <a:gd name="connsiteY18" fmla="*/ 187648 h 439410"/>
                <a:gd name="connsiteX19" fmla="*/ 474443 w 486967"/>
                <a:gd name="connsiteY19" fmla="*/ 205182 h 439410"/>
                <a:gd name="connsiteX20" fmla="*/ 473191 w 486967"/>
                <a:gd name="connsiteY20" fmla="*/ 228977 h 439410"/>
                <a:gd name="connsiteX21" fmla="*/ 469434 w 486967"/>
                <a:gd name="connsiteY21" fmla="*/ 233987 h 439410"/>
                <a:gd name="connsiteX22" fmla="*/ 468181 w 486967"/>
                <a:gd name="connsiteY22" fmla="*/ 247763 h 439410"/>
                <a:gd name="connsiteX23" fmla="*/ 486967 w 486967"/>
                <a:gd name="connsiteY23" fmla="*/ 279072 h 439410"/>
                <a:gd name="connsiteX24" fmla="*/ 455658 w 486967"/>
                <a:gd name="connsiteY24" fmla="*/ 282829 h 439410"/>
                <a:gd name="connsiteX25" fmla="*/ 449396 w 486967"/>
                <a:gd name="connsiteY25" fmla="*/ 292848 h 439410"/>
                <a:gd name="connsiteX26" fmla="*/ 455658 w 486967"/>
                <a:gd name="connsiteY26" fmla="*/ 310382 h 439410"/>
                <a:gd name="connsiteX27" fmla="*/ 460667 w 486967"/>
                <a:gd name="connsiteY27" fmla="*/ 340439 h 439410"/>
                <a:gd name="connsiteX28" fmla="*/ 458162 w 486967"/>
                <a:gd name="connsiteY28" fmla="*/ 384272 h 439410"/>
                <a:gd name="connsiteX29" fmla="*/ 464424 w 486967"/>
                <a:gd name="connsiteY29" fmla="*/ 399301 h 439410"/>
                <a:gd name="connsiteX30" fmla="*/ 463018 w 486967"/>
                <a:gd name="connsiteY30" fmla="*/ 401299 h 439410"/>
                <a:gd name="connsiteX31" fmla="*/ 315090 w 486967"/>
                <a:gd name="connsiteY31" fmla="*/ 439399 h 439410"/>
                <a:gd name="connsiteX32" fmla="*/ 50021 w 486967"/>
                <a:gd name="connsiteY32" fmla="*/ 401299 h 439410"/>
                <a:gd name="connsiteX33" fmla="*/ 54270 w 486967"/>
                <a:gd name="connsiteY33" fmla="*/ 394500 h 439410"/>
                <a:gd name="connsiteX34" fmla="*/ 55314 w 486967"/>
                <a:gd name="connsiteY34" fmla="*/ 377802 h 439410"/>
                <a:gd name="connsiteX35" fmla="*/ 68882 w 486967"/>
                <a:gd name="connsiteY35" fmla="*/ 377802 h 439410"/>
                <a:gd name="connsiteX36" fmla="*/ 78274 w 486967"/>
                <a:gd name="connsiteY36" fmla="*/ 361103 h 439410"/>
                <a:gd name="connsiteX37" fmla="*/ 69925 w 486967"/>
                <a:gd name="connsiteY37" fmla="*/ 344405 h 439410"/>
                <a:gd name="connsiteX38" fmla="*/ 59489 w 486967"/>
                <a:gd name="connsiteY38" fmla="*/ 341274 h 439410"/>
                <a:gd name="connsiteX39" fmla="*/ 49052 w 486967"/>
                <a:gd name="connsiteY39" fmla="*/ 348579 h 439410"/>
                <a:gd name="connsiteX40" fmla="*/ 43834 w 486967"/>
                <a:gd name="connsiteY40" fmla="*/ 344405 h 439410"/>
                <a:gd name="connsiteX41" fmla="*/ 35485 w 486967"/>
                <a:gd name="connsiteY41" fmla="*/ 344405 h 439410"/>
                <a:gd name="connsiteX42" fmla="*/ 29222 w 486967"/>
                <a:gd name="connsiteY42" fmla="*/ 341274 h 439410"/>
                <a:gd name="connsiteX43" fmla="*/ 15655 w 486967"/>
                <a:gd name="connsiteY43" fmla="*/ 340230 h 439410"/>
                <a:gd name="connsiteX44" fmla="*/ 4175 w 486967"/>
                <a:gd name="connsiteY44" fmla="*/ 329794 h 439410"/>
                <a:gd name="connsiteX45" fmla="*/ 0 w 486967"/>
                <a:gd name="connsiteY45" fmla="*/ 313095 h 439410"/>
                <a:gd name="connsiteX46" fmla="*/ 6263 w 486967"/>
                <a:gd name="connsiteY46" fmla="*/ 300571 h 439410"/>
                <a:gd name="connsiteX47" fmla="*/ 2088 w 486967"/>
                <a:gd name="connsiteY47" fmla="*/ 292222 h 439410"/>
                <a:gd name="connsiteX48" fmla="*/ 15655 w 486967"/>
                <a:gd name="connsiteY48" fmla="*/ 273437 h 439410"/>
                <a:gd name="connsiteX49" fmla="*/ 21917 w 486967"/>
                <a:gd name="connsiteY49" fmla="*/ 259869 h 439410"/>
                <a:gd name="connsiteX50" fmla="*/ 11481 w 486967"/>
                <a:gd name="connsiteY50" fmla="*/ 247345 h 439410"/>
                <a:gd name="connsiteX51" fmla="*/ 11481 w 486967"/>
                <a:gd name="connsiteY51" fmla="*/ 241083 h 439410"/>
                <a:gd name="connsiteX52" fmla="*/ 24004 w 486967"/>
                <a:gd name="connsiteY52" fmla="*/ 229603 h 439410"/>
                <a:gd name="connsiteX53" fmla="*/ 38615 w 486967"/>
                <a:gd name="connsiteY53" fmla="*/ 209774 h 439410"/>
                <a:gd name="connsiteX54" fmla="*/ 31310 w 486967"/>
                <a:gd name="connsiteY54" fmla="*/ 201425 h 439410"/>
                <a:gd name="connsiteX55" fmla="*/ 24004 w 486967"/>
                <a:gd name="connsiteY55" fmla="*/ 200381 h 439410"/>
                <a:gd name="connsiteX56" fmla="*/ 12524 w 486967"/>
                <a:gd name="connsiteY56" fmla="*/ 189945 h 439410"/>
                <a:gd name="connsiteX57" fmla="*/ 14612 w 486967"/>
                <a:gd name="connsiteY57" fmla="*/ 171159 h 439410"/>
                <a:gd name="connsiteX58" fmla="*/ 19830 w 486967"/>
                <a:gd name="connsiteY58" fmla="*/ 170115 h 439410"/>
                <a:gd name="connsiteX59" fmla="*/ 21917 w 486967"/>
                <a:gd name="connsiteY59" fmla="*/ 162810 h 439410"/>
                <a:gd name="connsiteX60" fmla="*/ 29222 w 486967"/>
                <a:gd name="connsiteY60" fmla="*/ 159679 h 439410"/>
                <a:gd name="connsiteX61" fmla="*/ 29222 w 486967"/>
                <a:gd name="connsiteY61" fmla="*/ 151330 h 439410"/>
                <a:gd name="connsiteX62" fmla="*/ 31310 w 486967"/>
                <a:gd name="connsiteY62" fmla="*/ 150286 h 439410"/>
                <a:gd name="connsiteX63" fmla="*/ 41746 w 486967"/>
                <a:gd name="connsiteY63" fmla="*/ 146111 h 439410"/>
                <a:gd name="connsiteX64" fmla="*/ 43834 w 486967"/>
                <a:gd name="connsiteY64" fmla="*/ 138806 h 439410"/>
                <a:gd name="connsiteX65" fmla="*/ 65750 w 486967"/>
                <a:gd name="connsiteY65" fmla="*/ 128369 h 439410"/>
                <a:gd name="connsiteX66" fmla="*/ 72012 w 486967"/>
                <a:gd name="connsiteY66" fmla="*/ 115845 h 439410"/>
                <a:gd name="connsiteX67" fmla="*/ 83492 w 486967"/>
                <a:gd name="connsiteY67" fmla="*/ 117933 h 439410"/>
                <a:gd name="connsiteX68" fmla="*/ 113758 w 486967"/>
                <a:gd name="connsiteY68" fmla="*/ 104365 h 439410"/>
                <a:gd name="connsiteX69" fmla="*/ 123151 w 486967"/>
                <a:gd name="connsiteY69" fmla="*/ 96016 h 439410"/>
                <a:gd name="connsiteX70" fmla="*/ 130457 w 486967"/>
                <a:gd name="connsiteY70" fmla="*/ 87667 h 439410"/>
                <a:gd name="connsiteX71" fmla="*/ 148199 w 486967"/>
                <a:gd name="connsiteY71" fmla="*/ 84536 h 439410"/>
                <a:gd name="connsiteX72" fmla="*/ 149242 w 486967"/>
                <a:gd name="connsiteY72" fmla="*/ 74099 h 439410"/>
                <a:gd name="connsiteX73" fmla="*/ 170115 w 486967"/>
                <a:gd name="connsiteY73" fmla="*/ 72012 h 439410"/>
                <a:gd name="connsiteX74" fmla="*/ 176377 w 486967"/>
                <a:gd name="connsiteY74" fmla="*/ 61576 h 439410"/>
                <a:gd name="connsiteX75" fmla="*/ 193076 w 486967"/>
                <a:gd name="connsiteY75" fmla="*/ 52183 h 439410"/>
                <a:gd name="connsiteX76" fmla="*/ 208730 w 486967"/>
                <a:gd name="connsiteY76" fmla="*/ 53226 h 439410"/>
                <a:gd name="connsiteX77" fmla="*/ 224385 w 486967"/>
                <a:gd name="connsiteY77" fmla="*/ 41746 h 439410"/>
                <a:gd name="connsiteX78" fmla="*/ 249433 w 486967"/>
                <a:gd name="connsiteY78" fmla="*/ 41746 h 439410"/>
                <a:gd name="connsiteX79" fmla="*/ 249433 w 486967"/>
                <a:gd name="connsiteY79" fmla="*/ 34441 h 439410"/>
                <a:gd name="connsiteX80" fmla="*/ 246301 w 486967"/>
                <a:gd name="connsiteY80" fmla="*/ 20873 h 439410"/>
                <a:gd name="connsiteX81" fmla="*/ 253607 w 486967"/>
                <a:gd name="connsiteY81" fmla="*/ 11480 h 439410"/>
                <a:gd name="connsiteX82" fmla="*/ 285961 w 486967"/>
                <a:gd name="connsiteY82" fmla="*/ 2087 h 439410"/>
                <a:gd name="connsiteX83" fmla="*/ 307877 w 486967"/>
                <a:gd name="connsiteY83" fmla="*/ 0 h 439410"/>
                <a:gd name="connsiteX0" fmla="*/ 315090 w 486967"/>
                <a:gd name="connsiteY0" fmla="*/ 439399 h 530839"/>
                <a:gd name="connsiteX1" fmla="*/ 50021 w 486967"/>
                <a:gd name="connsiteY1" fmla="*/ 401299 h 530839"/>
                <a:gd name="connsiteX2" fmla="*/ 54270 w 486967"/>
                <a:gd name="connsiteY2" fmla="*/ 394500 h 530839"/>
                <a:gd name="connsiteX3" fmla="*/ 55314 w 486967"/>
                <a:gd name="connsiteY3" fmla="*/ 377802 h 530839"/>
                <a:gd name="connsiteX4" fmla="*/ 68882 w 486967"/>
                <a:gd name="connsiteY4" fmla="*/ 377802 h 530839"/>
                <a:gd name="connsiteX5" fmla="*/ 78274 w 486967"/>
                <a:gd name="connsiteY5" fmla="*/ 361103 h 530839"/>
                <a:gd name="connsiteX6" fmla="*/ 69925 w 486967"/>
                <a:gd name="connsiteY6" fmla="*/ 344405 h 530839"/>
                <a:gd name="connsiteX7" fmla="*/ 59489 w 486967"/>
                <a:gd name="connsiteY7" fmla="*/ 341274 h 530839"/>
                <a:gd name="connsiteX8" fmla="*/ 49052 w 486967"/>
                <a:gd name="connsiteY8" fmla="*/ 348579 h 530839"/>
                <a:gd name="connsiteX9" fmla="*/ 43834 w 486967"/>
                <a:gd name="connsiteY9" fmla="*/ 344405 h 530839"/>
                <a:gd name="connsiteX10" fmla="*/ 35485 w 486967"/>
                <a:gd name="connsiteY10" fmla="*/ 344405 h 530839"/>
                <a:gd name="connsiteX11" fmla="*/ 29222 w 486967"/>
                <a:gd name="connsiteY11" fmla="*/ 341274 h 530839"/>
                <a:gd name="connsiteX12" fmla="*/ 15655 w 486967"/>
                <a:gd name="connsiteY12" fmla="*/ 340230 h 530839"/>
                <a:gd name="connsiteX13" fmla="*/ 4175 w 486967"/>
                <a:gd name="connsiteY13" fmla="*/ 329794 h 530839"/>
                <a:gd name="connsiteX14" fmla="*/ 0 w 486967"/>
                <a:gd name="connsiteY14" fmla="*/ 313095 h 530839"/>
                <a:gd name="connsiteX15" fmla="*/ 6263 w 486967"/>
                <a:gd name="connsiteY15" fmla="*/ 300571 h 530839"/>
                <a:gd name="connsiteX16" fmla="*/ 2088 w 486967"/>
                <a:gd name="connsiteY16" fmla="*/ 292222 h 530839"/>
                <a:gd name="connsiteX17" fmla="*/ 15655 w 486967"/>
                <a:gd name="connsiteY17" fmla="*/ 273437 h 530839"/>
                <a:gd name="connsiteX18" fmla="*/ 21917 w 486967"/>
                <a:gd name="connsiteY18" fmla="*/ 259869 h 530839"/>
                <a:gd name="connsiteX19" fmla="*/ 11481 w 486967"/>
                <a:gd name="connsiteY19" fmla="*/ 247345 h 530839"/>
                <a:gd name="connsiteX20" fmla="*/ 11481 w 486967"/>
                <a:gd name="connsiteY20" fmla="*/ 241083 h 530839"/>
                <a:gd name="connsiteX21" fmla="*/ 24004 w 486967"/>
                <a:gd name="connsiteY21" fmla="*/ 229603 h 530839"/>
                <a:gd name="connsiteX22" fmla="*/ 38615 w 486967"/>
                <a:gd name="connsiteY22" fmla="*/ 209774 h 530839"/>
                <a:gd name="connsiteX23" fmla="*/ 31310 w 486967"/>
                <a:gd name="connsiteY23" fmla="*/ 201425 h 530839"/>
                <a:gd name="connsiteX24" fmla="*/ 24004 w 486967"/>
                <a:gd name="connsiteY24" fmla="*/ 200381 h 530839"/>
                <a:gd name="connsiteX25" fmla="*/ 12524 w 486967"/>
                <a:gd name="connsiteY25" fmla="*/ 189945 h 530839"/>
                <a:gd name="connsiteX26" fmla="*/ 14612 w 486967"/>
                <a:gd name="connsiteY26" fmla="*/ 171159 h 530839"/>
                <a:gd name="connsiteX27" fmla="*/ 19830 w 486967"/>
                <a:gd name="connsiteY27" fmla="*/ 170115 h 530839"/>
                <a:gd name="connsiteX28" fmla="*/ 21917 w 486967"/>
                <a:gd name="connsiteY28" fmla="*/ 162810 h 530839"/>
                <a:gd name="connsiteX29" fmla="*/ 29222 w 486967"/>
                <a:gd name="connsiteY29" fmla="*/ 159679 h 530839"/>
                <a:gd name="connsiteX30" fmla="*/ 29222 w 486967"/>
                <a:gd name="connsiteY30" fmla="*/ 151330 h 530839"/>
                <a:gd name="connsiteX31" fmla="*/ 31310 w 486967"/>
                <a:gd name="connsiteY31" fmla="*/ 150286 h 530839"/>
                <a:gd name="connsiteX32" fmla="*/ 41746 w 486967"/>
                <a:gd name="connsiteY32" fmla="*/ 146111 h 530839"/>
                <a:gd name="connsiteX33" fmla="*/ 43834 w 486967"/>
                <a:gd name="connsiteY33" fmla="*/ 138806 h 530839"/>
                <a:gd name="connsiteX34" fmla="*/ 65750 w 486967"/>
                <a:gd name="connsiteY34" fmla="*/ 128369 h 530839"/>
                <a:gd name="connsiteX35" fmla="*/ 72012 w 486967"/>
                <a:gd name="connsiteY35" fmla="*/ 115845 h 530839"/>
                <a:gd name="connsiteX36" fmla="*/ 83492 w 486967"/>
                <a:gd name="connsiteY36" fmla="*/ 117933 h 530839"/>
                <a:gd name="connsiteX37" fmla="*/ 113758 w 486967"/>
                <a:gd name="connsiteY37" fmla="*/ 104365 h 530839"/>
                <a:gd name="connsiteX38" fmla="*/ 123151 w 486967"/>
                <a:gd name="connsiteY38" fmla="*/ 96016 h 530839"/>
                <a:gd name="connsiteX39" fmla="*/ 130457 w 486967"/>
                <a:gd name="connsiteY39" fmla="*/ 87667 h 530839"/>
                <a:gd name="connsiteX40" fmla="*/ 148199 w 486967"/>
                <a:gd name="connsiteY40" fmla="*/ 84536 h 530839"/>
                <a:gd name="connsiteX41" fmla="*/ 149242 w 486967"/>
                <a:gd name="connsiteY41" fmla="*/ 74099 h 530839"/>
                <a:gd name="connsiteX42" fmla="*/ 170115 w 486967"/>
                <a:gd name="connsiteY42" fmla="*/ 72012 h 530839"/>
                <a:gd name="connsiteX43" fmla="*/ 176377 w 486967"/>
                <a:gd name="connsiteY43" fmla="*/ 61576 h 530839"/>
                <a:gd name="connsiteX44" fmla="*/ 193076 w 486967"/>
                <a:gd name="connsiteY44" fmla="*/ 52183 h 530839"/>
                <a:gd name="connsiteX45" fmla="*/ 208730 w 486967"/>
                <a:gd name="connsiteY45" fmla="*/ 53226 h 530839"/>
                <a:gd name="connsiteX46" fmla="*/ 224385 w 486967"/>
                <a:gd name="connsiteY46" fmla="*/ 41746 h 530839"/>
                <a:gd name="connsiteX47" fmla="*/ 249433 w 486967"/>
                <a:gd name="connsiteY47" fmla="*/ 41746 h 530839"/>
                <a:gd name="connsiteX48" fmla="*/ 249433 w 486967"/>
                <a:gd name="connsiteY48" fmla="*/ 34441 h 530839"/>
                <a:gd name="connsiteX49" fmla="*/ 246301 w 486967"/>
                <a:gd name="connsiteY49" fmla="*/ 20873 h 530839"/>
                <a:gd name="connsiteX50" fmla="*/ 253607 w 486967"/>
                <a:gd name="connsiteY50" fmla="*/ 11480 h 530839"/>
                <a:gd name="connsiteX51" fmla="*/ 285961 w 486967"/>
                <a:gd name="connsiteY51" fmla="*/ 2087 h 530839"/>
                <a:gd name="connsiteX52" fmla="*/ 307877 w 486967"/>
                <a:gd name="connsiteY52" fmla="*/ 0 h 530839"/>
                <a:gd name="connsiteX53" fmla="*/ 321444 w 486967"/>
                <a:gd name="connsiteY53" fmla="*/ 4175 h 530839"/>
                <a:gd name="connsiteX54" fmla="*/ 355885 w 486967"/>
                <a:gd name="connsiteY54" fmla="*/ 11480 h 530839"/>
                <a:gd name="connsiteX55" fmla="*/ 373627 w 486967"/>
                <a:gd name="connsiteY55" fmla="*/ 19829 h 530839"/>
                <a:gd name="connsiteX56" fmla="*/ 385107 w 486967"/>
                <a:gd name="connsiteY56" fmla="*/ 20873 h 530839"/>
                <a:gd name="connsiteX57" fmla="*/ 403893 w 486967"/>
                <a:gd name="connsiteY57" fmla="*/ 29222 h 530839"/>
                <a:gd name="connsiteX58" fmla="*/ 422678 w 486967"/>
                <a:gd name="connsiteY58" fmla="*/ 50095 h 530839"/>
                <a:gd name="connsiteX59" fmla="*/ 434158 w 486967"/>
                <a:gd name="connsiteY59" fmla="*/ 59488 h 530839"/>
                <a:gd name="connsiteX60" fmla="*/ 438333 w 486967"/>
                <a:gd name="connsiteY60" fmla="*/ 82449 h 530839"/>
                <a:gd name="connsiteX61" fmla="*/ 463380 w 486967"/>
                <a:gd name="connsiteY61" fmla="*/ 82449 h 530839"/>
                <a:gd name="connsiteX62" fmla="*/ 463380 w 486967"/>
                <a:gd name="connsiteY62" fmla="*/ 88710 h 530839"/>
                <a:gd name="connsiteX63" fmla="*/ 458162 w 486967"/>
                <a:gd name="connsiteY63" fmla="*/ 98103 h 530839"/>
                <a:gd name="connsiteX64" fmla="*/ 460250 w 486967"/>
                <a:gd name="connsiteY64" fmla="*/ 107496 h 530839"/>
                <a:gd name="connsiteX65" fmla="*/ 462337 w 486967"/>
                <a:gd name="connsiteY65" fmla="*/ 123151 h 530839"/>
                <a:gd name="connsiteX66" fmla="*/ 460250 w 486967"/>
                <a:gd name="connsiteY66" fmla="*/ 130456 h 530839"/>
                <a:gd name="connsiteX67" fmla="*/ 467555 w 486967"/>
                <a:gd name="connsiteY67" fmla="*/ 139849 h 530839"/>
                <a:gd name="connsiteX68" fmla="*/ 467274 w 486967"/>
                <a:gd name="connsiteY68" fmla="*/ 139488 h 530839"/>
                <a:gd name="connsiteX69" fmla="*/ 463172 w 486967"/>
                <a:gd name="connsiteY69" fmla="*/ 145068 h 530839"/>
                <a:gd name="connsiteX70" fmla="*/ 465677 w 486967"/>
                <a:gd name="connsiteY70" fmla="*/ 187648 h 530839"/>
                <a:gd name="connsiteX71" fmla="*/ 474443 w 486967"/>
                <a:gd name="connsiteY71" fmla="*/ 205182 h 530839"/>
                <a:gd name="connsiteX72" fmla="*/ 473191 w 486967"/>
                <a:gd name="connsiteY72" fmla="*/ 228977 h 530839"/>
                <a:gd name="connsiteX73" fmla="*/ 469434 w 486967"/>
                <a:gd name="connsiteY73" fmla="*/ 233987 h 530839"/>
                <a:gd name="connsiteX74" fmla="*/ 468181 w 486967"/>
                <a:gd name="connsiteY74" fmla="*/ 247763 h 530839"/>
                <a:gd name="connsiteX75" fmla="*/ 486967 w 486967"/>
                <a:gd name="connsiteY75" fmla="*/ 279072 h 530839"/>
                <a:gd name="connsiteX76" fmla="*/ 455658 w 486967"/>
                <a:gd name="connsiteY76" fmla="*/ 282829 h 530839"/>
                <a:gd name="connsiteX77" fmla="*/ 449396 w 486967"/>
                <a:gd name="connsiteY77" fmla="*/ 292848 h 530839"/>
                <a:gd name="connsiteX78" fmla="*/ 455658 w 486967"/>
                <a:gd name="connsiteY78" fmla="*/ 310382 h 530839"/>
                <a:gd name="connsiteX79" fmla="*/ 460667 w 486967"/>
                <a:gd name="connsiteY79" fmla="*/ 340439 h 530839"/>
                <a:gd name="connsiteX80" fmla="*/ 458162 w 486967"/>
                <a:gd name="connsiteY80" fmla="*/ 384272 h 530839"/>
                <a:gd name="connsiteX81" fmla="*/ 464424 w 486967"/>
                <a:gd name="connsiteY81" fmla="*/ 399301 h 530839"/>
                <a:gd name="connsiteX82" fmla="*/ 463018 w 486967"/>
                <a:gd name="connsiteY82" fmla="*/ 401299 h 530839"/>
                <a:gd name="connsiteX83" fmla="*/ 406530 w 486967"/>
                <a:gd name="connsiteY83" fmla="*/ 530839 h 530839"/>
                <a:gd name="connsiteX0" fmla="*/ 50021 w 486967"/>
                <a:gd name="connsiteY0" fmla="*/ 401299 h 530839"/>
                <a:gd name="connsiteX1" fmla="*/ 54270 w 486967"/>
                <a:gd name="connsiteY1" fmla="*/ 394500 h 530839"/>
                <a:gd name="connsiteX2" fmla="*/ 55314 w 486967"/>
                <a:gd name="connsiteY2" fmla="*/ 377802 h 530839"/>
                <a:gd name="connsiteX3" fmla="*/ 68882 w 486967"/>
                <a:gd name="connsiteY3" fmla="*/ 377802 h 530839"/>
                <a:gd name="connsiteX4" fmla="*/ 78274 w 486967"/>
                <a:gd name="connsiteY4" fmla="*/ 361103 h 530839"/>
                <a:gd name="connsiteX5" fmla="*/ 69925 w 486967"/>
                <a:gd name="connsiteY5" fmla="*/ 344405 h 530839"/>
                <a:gd name="connsiteX6" fmla="*/ 59489 w 486967"/>
                <a:gd name="connsiteY6" fmla="*/ 341274 h 530839"/>
                <a:gd name="connsiteX7" fmla="*/ 49052 w 486967"/>
                <a:gd name="connsiteY7" fmla="*/ 348579 h 530839"/>
                <a:gd name="connsiteX8" fmla="*/ 43834 w 486967"/>
                <a:gd name="connsiteY8" fmla="*/ 344405 h 530839"/>
                <a:gd name="connsiteX9" fmla="*/ 35485 w 486967"/>
                <a:gd name="connsiteY9" fmla="*/ 344405 h 530839"/>
                <a:gd name="connsiteX10" fmla="*/ 29222 w 486967"/>
                <a:gd name="connsiteY10" fmla="*/ 341274 h 530839"/>
                <a:gd name="connsiteX11" fmla="*/ 15655 w 486967"/>
                <a:gd name="connsiteY11" fmla="*/ 340230 h 530839"/>
                <a:gd name="connsiteX12" fmla="*/ 4175 w 486967"/>
                <a:gd name="connsiteY12" fmla="*/ 329794 h 530839"/>
                <a:gd name="connsiteX13" fmla="*/ 0 w 486967"/>
                <a:gd name="connsiteY13" fmla="*/ 313095 h 530839"/>
                <a:gd name="connsiteX14" fmla="*/ 6263 w 486967"/>
                <a:gd name="connsiteY14" fmla="*/ 300571 h 530839"/>
                <a:gd name="connsiteX15" fmla="*/ 2088 w 486967"/>
                <a:gd name="connsiteY15" fmla="*/ 292222 h 530839"/>
                <a:gd name="connsiteX16" fmla="*/ 15655 w 486967"/>
                <a:gd name="connsiteY16" fmla="*/ 273437 h 530839"/>
                <a:gd name="connsiteX17" fmla="*/ 21917 w 486967"/>
                <a:gd name="connsiteY17" fmla="*/ 259869 h 530839"/>
                <a:gd name="connsiteX18" fmla="*/ 11481 w 486967"/>
                <a:gd name="connsiteY18" fmla="*/ 247345 h 530839"/>
                <a:gd name="connsiteX19" fmla="*/ 11481 w 486967"/>
                <a:gd name="connsiteY19" fmla="*/ 241083 h 530839"/>
                <a:gd name="connsiteX20" fmla="*/ 24004 w 486967"/>
                <a:gd name="connsiteY20" fmla="*/ 229603 h 530839"/>
                <a:gd name="connsiteX21" fmla="*/ 38615 w 486967"/>
                <a:gd name="connsiteY21" fmla="*/ 209774 h 530839"/>
                <a:gd name="connsiteX22" fmla="*/ 31310 w 486967"/>
                <a:gd name="connsiteY22" fmla="*/ 201425 h 530839"/>
                <a:gd name="connsiteX23" fmla="*/ 24004 w 486967"/>
                <a:gd name="connsiteY23" fmla="*/ 200381 h 530839"/>
                <a:gd name="connsiteX24" fmla="*/ 12524 w 486967"/>
                <a:gd name="connsiteY24" fmla="*/ 189945 h 530839"/>
                <a:gd name="connsiteX25" fmla="*/ 14612 w 486967"/>
                <a:gd name="connsiteY25" fmla="*/ 171159 h 530839"/>
                <a:gd name="connsiteX26" fmla="*/ 19830 w 486967"/>
                <a:gd name="connsiteY26" fmla="*/ 170115 h 530839"/>
                <a:gd name="connsiteX27" fmla="*/ 21917 w 486967"/>
                <a:gd name="connsiteY27" fmla="*/ 162810 h 530839"/>
                <a:gd name="connsiteX28" fmla="*/ 29222 w 486967"/>
                <a:gd name="connsiteY28" fmla="*/ 159679 h 530839"/>
                <a:gd name="connsiteX29" fmla="*/ 29222 w 486967"/>
                <a:gd name="connsiteY29" fmla="*/ 151330 h 530839"/>
                <a:gd name="connsiteX30" fmla="*/ 31310 w 486967"/>
                <a:gd name="connsiteY30" fmla="*/ 150286 h 530839"/>
                <a:gd name="connsiteX31" fmla="*/ 41746 w 486967"/>
                <a:gd name="connsiteY31" fmla="*/ 146111 h 530839"/>
                <a:gd name="connsiteX32" fmla="*/ 43834 w 486967"/>
                <a:gd name="connsiteY32" fmla="*/ 138806 h 530839"/>
                <a:gd name="connsiteX33" fmla="*/ 65750 w 486967"/>
                <a:gd name="connsiteY33" fmla="*/ 128369 h 530839"/>
                <a:gd name="connsiteX34" fmla="*/ 72012 w 486967"/>
                <a:gd name="connsiteY34" fmla="*/ 115845 h 530839"/>
                <a:gd name="connsiteX35" fmla="*/ 83492 w 486967"/>
                <a:gd name="connsiteY35" fmla="*/ 117933 h 530839"/>
                <a:gd name="connsiteX36" fmla="*/ 113758 w 486967"/>
                <a:gd name="connsiteY36" fmla="*/ 104365 h 530839"/>
                <a:gd name="connsiteX37" fmla="*/ 123151 w 486967"/>
                <a:gd name="connsiteY37" fmla="*/ 96016 h 530839"/>
                <a:gd name="connsiteX38" fmla="*/ 130457 w 486967"/>
                <a:gd name="connsiteY38" fmla="*/ 87667 h 530839"/>
                <a:gd name="connsiteX39" fmla="*/ 148199 w 486967"/>
                <a:gd name="connsiteY39" fmla="*/ 84536 h 530839"/>
                <a:gd name="connsiteX40" fmla="*/ 149242 w 486967"/>
                <a:gd name="connsiteY40" fmla="*/ 74099 h 530839"/>
                <a:gd name="connsiteX41" fmla="*/ 170115 w 486967"/>
                <a:gd name="connsiteY41" fmla="*/ 72012 h 530839"/>
                <a:gd name="connsiteX42" fmla="*/ 176377 w 486967"/>
                <a:gd name="connsiteY42" fmla="*/ 61576 h 530839"/>
                <a:gd name="connsiteX43" fmla="*/ 193076 w 486967"/>
                <a:gd name="connsiteY43" fmla="*/ 52183 h 530839"/>
                <a:gd name="connsiteX44" fmla="*/ 208730 w 486967"/>
                <a:gd name="connsiteY44" fmla="*/ 53226 h 530839"/>
                <a:gd name="connsiteX45" fmla="*/ 224385 w 486967"/>
                <a:gd name="connsiteY45" fmla="*/ 41746 h 530839"/>
                <a:gd name="connsiteX46" fmla="*/ 249433 w 486967"/>
                <a:gd name="connsiteY46" fmla="*/ 41746 h 530839"/>
                <a:gd name="connsiteX47" fmla="*/ 249433 w 486967"/>
                <a:gd name="connsiteY47" fmla="*/ 34441 h 530839"/>
                <a:gd name="connsiteX48" fmla="*/ 246301 w 486967"/>
                <a:gd name="connsiteY48" fmla="*/ 20873 h 530839"/>
                <a:gd name="connsiteX49" fmla="*/ 253607 w 486967"/>
                <a:gd name="connsiteY49" fmla="*/ 11480 h 530839"/>
                <a:gd name="connsiteX50" fmla="*/ 285961 w 486967"/>
                <a:gd name="connsiteY50" fmla="*/ 2087 h 530839"/>
                <a:gd name="connsiteX51" fmla="*/ 307877 w 486967"/>
                <a:gd name="connsiteY51" fmla="*/ 0 h 530839"/>
                <a:gd name="connsiteX52" fmla="*/ 321444 w 486967"/>
                <a:gd name="connsiteY52" fmla="*/ 4175 h 530839"/>
                <a:gd name="connsiteX53" fmla="*/ 355885 w 486967"/>
                <a:gd name="connsiteY53" fmla="*/ 11480 h 530839"/>
                <a:gd name="connsiteX54" fmla="*/ 373627 w 486967"/>
                <a:gd name="connsiteY54" fmla="*/ 19829 h 530839"/>
                <a:gd name="connsiteX55" fmla="*/ 385107 w 486967"/>
                <a:gd name="connsiteY55" fmla="*/ 20873 h 530839"/>
                <a:gd name="connsiteX56" fmla="*/ 403893 w 486967"/>
                <a:gd name="connsiteY56" fmla="*/ 29222 h 530839"/>
                <a:gd name="connsiteX57" fmla="*/ 422678 w 486967"/>
                <a:gd name="connsiteY57" fmla="*/ 50095 h 530839"/>
                <a:gd name="connsiteX58" fmla="*/ 434158 w 486967"/>
                <a:gd name="connsiteY58" fmla="*/ 59488 h 530839"/>
                <a:gd name="connsiteX59" fmla="*/ 438333 w 486967"/>
                <a:gd name="connsiteY59" fmla="*/ 82449 h 530839"/>
                <a:gd name="connsiteX60" fmla="*/ 463380 w 486967"/>
                <a:gd name="connsiteY60" fmla="*/ 82449 h 530839"/>
                <a:gd name="connsiteX61" fmla="*/ 463380 w 486967"/>
                <a:gd name="connsiteY61" fmla="*/ 88710 h 530839"/>
                <a:gd name="connsiteX62" fmla="*/ 458162 w 486967"/>
                <a:gd name="connsiteY62" fmla="*/ 98103 h 530839"/>
                <a:gd name="connsiteX63" fmla="*/ 460250 w 486967"/>
                <a:gd name="connsiteY63" fmla="*/ 107496 h 530839"/>
                <a:gd name="connsiteX64" fmla="*/ 462337 w 486967"/>
                <a:gd name="connsiteY64" fmla="*/ 123151 h 530839"/>
                <a:gd name="connsiteX65" fmla="*/ 460250 w 486967"/>
                <a:gd name="connsiteY65" fmla="*/ 130456 h 530839"/>
                <a:gd name="connsiteX66" fmla="*/ 467555 w 486967"/>
                <a:gd name="connsiteY66" fmla="*/ 139849 h 530839"/>
                <a:gd name="connsiteX67" fmla="*/ 467274 w 486967"/>
                <a:gd name="connsiteY67" fmla="*/ 139488 h 530839"/>
                <a:gd name="connsiteX68" fmla="*/ 463172 w 486967"/>
                <a:gd name="connsiteY68" fmla="*/ 145068 h 530839"/>
                <a:gd name="connsiteX69" fmla="*/ 465677 w 486967"/>
                <a:gd name="connsiteY69" fmla="*/ 187648 h 530839"/>
                <a:gd name="connsiteX70" fmla="*/ 474443 w 486967"/>
                <a:gd name="connsiteY70" fmla="*/ 205182 h 530839"/>
                <a:gd name="connsiteX71" fmla="*/ 473191 w 486967"/>
                <a:gd name="connsiteY71" fmla="*/ 228977 h 530839"/>
                <a:gd name="connsiteX72" fmla="*/ 469434 w 486967"/>
                <a:gd name="connsiteY72" fmla="*/ 233987 h 530839"/>
                <a:gd name="connsiteX73" fmla="*/ 468181 w 486967"/>
                <a:gd name="connsiteY73" fmla="*/ 247763 h 530839"/>
                <a:gd name="connsiteX74" fmla="*/ 486967 w 486967"/>
                <a:gd name="connsiteY74" fmla="*/ 279072 h 530839"/>
                <a:gd name="connsiteX75" fmla="*/ 455658 w 486967"/>
                <a:gd name="connsiteY75" fmla="*/ 282829 h 530839"/>
                <a:gd name="connsiteX76" fmla="*/ 449396 w 486967"/>
                <a:gd name="connsiteY76" fmla="*/ 292848 h 530839"/>
                <a:gd name="connsiteX77" fmla="*/ 455658 w 486967"/>
                <a:gd name="connsiteY77" fmla="*/ 310382 h 530839"/>
                <a:gd name="connsiteX78" fmla="*/ 460667 w 486967"/>
                <a:gd name="connsiteY78" fmla="*/ 340439 h 530839"/>
                <a:gd name="connsiteX79" fmla="*/ 458162 w 486967"/>
                <a:gd name="connsiteY79" fmla="*/ 384272 h 530839"/>
                <a:gd name="connsiteX80" fmla="*/ 464424 w 486967"/>
                <a:gd name="connsiteY80" fmla="*/ 399301 h 530839"/>
                <a:gd name="connsiteX81" fmla="*/ 463018 w 486967"/>
                <a:gd name="connsiteY81" fmla="*/ 401299 h 530839"/>
                <a:gd name="connsiteX82" fmla="*/ 406530 w 486967"/>
                <a:gd name="connsiteY82" fmla="*/ 530839 h 530839"/>
                <a:gd name="connsiteX0" fmla="*/ 50021 w 486967"/>
                <a:gd name="connsiteY0" fmla="*/ 401299 h 401299"/>
                <a:gd name="connsiteX1" fmla="*/ 54270 w 486967"/>
                <a:gd name="connsiteY1" fmla="*/ 394500 h 401299"/>
                <a:gd name="connsiteX2" fmla="*/ 55314 w 486967"/>
                <a:gd name="connsiteY2" fmla="*/ 377802 h 401299"/>
                <a:gd name="connsiteX3" fmla="*/ 68882 w 486967"/>
                <a:gd name="connsiteY3" fmla="*/ 377802 h 401299"/>
                <a:gd name="connsiteX4" fmla="*/ 78274 w 486967"/>
                <a:gd name="connsiteY4" fmla="*/ 361103 h 401299"/>
                <a:gd name="connsiteX5" fmla="*/ 69925 w 486967"/>
                <a:gd name="connsiteY5" fmla="*/ 344405 h 401299"/>
                <a:gd name="connsiteX6" fmla="*/ 59489 w 486967"/>
                <a:gd name="connsiteY6" fmla="*/ 341274 h 401299"/>
                <a:gd name="connsiteX7" fmla="*/ 49052 w 486967"/>
                <a:gd name="connsiteY7" fmla="*/ 348579 h 401299"/>
                <a:gd name="connsiteX8" fmla="*/ 43834 w 486967"/>
                <a:gd name="connsiteY8" fmla="*/ 344405 h 401299"/>
                <a:gd name="connsiteX9" fmla="*/ 35485 w 486967"/>
                <a:gd name="connsiteY9" fmla="*/ 344405 h 401299"/>
                <a:gd name="connsiteX10" fmla="*/ 29222 w 486967"/>
                <a:gd name="connsiteY10" fmla="*/ 341274 h 401299"/>
                <a:gd name="connsiteX11" fmla="*/ 15655 w 486967"/>
                <a:gd name="connsiteY11" fmla="*/ 340230 h 401299"/>
                <a:gd name="connsiteX12" fmla="*/ 4175 w 486967"/>
                <a:gd name="connsiteY12" fmla="*/ 329794 h 401299"/>
                <a:gd name="connsiteX13" fmla="*/ 0 w 486967"/>
                <a:gd name="connsiteY13" fmla="*/ 313095 h 401299"/>
                <a:gd name="connsiteX14" fmla="*/ 6263 w 486967"/>
                <a:gd name="connsiteY14" fmla="*/ 300571 h 401299"/>
                <a:gd name="connsiteX15" fmla="*/ 2088 w 486967"/>
                <a:gd name="connsiteY15" fmla="*/ 292222 h 401299"/>
                <a:gd name="connsiteX16" fmla="*/ 15655 w 486967"/>
                <a:gd name="connsiteY16" fmla="*/ 273437 h 401299"/>
                <a:gd name="connsiteX17" fmla="*/ 21917 w 486967"/>
                <a:gd name="connsiteY17" fmla="*/ 259869 h 401299"/>
                <a:gd name="connsiteX18" fmla="*/ 11481 w 486967"/>
                <a:gd name="connsiteY18" fmla="*/ 247345 h 401299"/>
                <a:gd name="connsiteX19" fmla="*/ 11481 w 486967"/>
                <a:gd name="connsiteY19" fmla="*/ 241083 h 401299"/>
                <a:gd name="connsiteX20" fmla="*/ 24004 w 486967"/>
                <a:gd name="connsiteY20" fmla="*/ 229603 h 401299"/>
                <a:gd name="connsiteX21" fmla="*/ 38615 w 486967"/>
                <a:gd name="connsiteY21" fmla="*/ 209774 h 401299"/>
                <a:gd name="connsiteX22" fmla="*/ 31310 w 486967"/>
                <a:gd name="connsiteY22" fmla="*/ 201425 h 401299"/>
                <a:gd name="connsiteX23" fmla="*/ 24004 w 486967"/>
                <a:gd name="connsiteY23" fmla="*/ 200381 h 401299"/>
                <a:gd name="connsiteX24" fmla="*/ 12524 w 486967"/>
                <a:gd name="connsiteY24" fmla="*/ 189945 h 401299"/>
                <a:gd name="connsiteX25" fmla="*/ 14612 w 486967"/>
                <a:gd name="connsiteY25" fmla="*/ 171159 h 401299"/>
                <a:gd name="connsiteX26" fmla="*/ 19830 w 486967"/>
                <a:gd name="connsiteY26" fmla="*/ 170115 h 401299"/>
                <a:gd name="connsiteX27" fmla="*/ 21917 w 486967"/>
                <a:gd name="connsiteY27" fmla="*/ 162810 h 401299"/>
                <a:gd name="connsiteX28" fmla="*/ 29222 w 486967"/>
                <a:gd name="connsiteY28" fmla="*/ 159679 h 401299"/>
                <a:gd name="connsiteX29" fmla="*/ 29222 w 486967"/>
                <a:gd name="connsiteY29" fmla="*/ 151330 h 401299"/>
                <a:gd name="connsiteX30" fmla="*/ 31310 w 486967"/>
                <a:gd name="connsiteY30" fmla="*/ 150286 h 401299"/>
                <a:gd name="connsiteX31" fmla="*/ 41746 w 486967"/>
                <a:gd name="connsiteY31" fmla="*/ 146111 h 401299"/>
                <a:gd name="connsiteX32" fmla="*/ 43834 w 486967"/>
                <a:gd name="connsiteY32" fmla="*/ 138806 h 401299"/>
                <a:gd name="connsiteX33" fmla="*/ 65750 w 486967"/>
                <a:gd name="connsiteY33" fmla="*/ 128369 h 401299"/>
                <a:gd name="connsiteX34" fmla="*/ 72012 w 486967"/>
                <a:gd name="connsiteY34" fmla="*/ 115845 h 401299"/>
                <a:gd name="connsiteX35" fmla="*/ 83492 w 486967"/>
                <a:gd name="connsiteY35" fmla="*/ 117933 h 401299"/>
                <a:gd name="connsiteX36" fmla="*/ 113758 w 486967"/>
                <a:gd name="connsiteY36" fmla="*/ 104365 h 401299"/>
                <a:gd name="connsiteX37" fmla="*/ 123151 w 486967"/>
                <a:gd name="connsiteY37" fmla="*/ 96016 h 401299"/>
                <a:gd name="connsiteX38" fmla="*/ 130457 w 486967"/>
                <a:gd name="connsiteY38" fmla="*/ 87667 h 401299"/>
                <a:gd name="connsiteX39" fmla="*/ 148199 w 486967"/>
                <a:gd name="connsiteY39" fmla="*/ 84536 h 401299"/>
                <a:gd name="connsiteX40" fmla="*/ 149242 w 486967"/>
                <a:gd name="connsiteY40" fmla="*/ 74099 h 401299"/>
                <a:gd name="connsiteX41" fmla="*/ 170115 w 486967"/>
                <a:gd name="connsiteY41" fmla="*/ 72012 h 401299"/>
                <a:gd name="connsiteX42" fmla="*/ 176377 w 486967"/>
                <a:gd name="connsiteY42" fmla="*/ 61576 h 401299"/>
                <a:gd name="connsiteX43" fmla="*/ 193076 w 486967"/>
                <a:gd name="connsiteY43" fmla="*/ 52183 h 401299"/>
                <a:gd name="connsiteX44" fmla="*/ 208730 w 486967"/>
                <a:gd name="connsiteY44" fmla="*/ 53226 h 401299"/>
                <a:gd name="connsiteX45" fmla="*/ 224385 w 486967"/>
                <a:gd name="connsiteY45" fmla="*/ 41746 h 401299"/>
                <a:gd name="connsiteX46" fmla="*/ 249433 w 486967"/>
                <a:gd name="connsiteY46" fmla="*/ 41746 h 401299"/>
                <a:gd name="connsiteX47" fmla="*/ 249433 w 486967"/>
                <a:gd name="connsiteY47" fmla="*/ 34441 h 401299"/>
                <a:gd name="connsiteX48" fmla="*/ 246301 w 486967"/>
                <a:gd name="connsiteY48" fmla="*/ 20873 h 401299"/>
                <a:gd name="connsiteX49" fmla="*/ 253607 w 486967"/>
                <a:gd name="connsiteY49" fmla="*/ 11480 h 401299"/>
                <a:gd name="connsiteX50" fmla="*/ 285961 w 486967"/>
                <a:gd name="connsiteY50" fmla="*/ 2087 h 401299"/>
                <a:gd name="connsiteX51" fmla="*/ 307877 w 486967"/>
                <a:gd name="connsiteY51" fmla="*/ 0 h 401299"/>
                <a:gd name="connsiteX52" fmla="*/ 321444 w 486967"/>
                <a:gd name="connsiteY52" fmla="*/ 4175 h 401299"/>
                <a:gd name="connsiteX53" fmla="*/ 355885 w 486967"/>
                <a:gd name="connsiteY53" fmla="*/ 11480 h 401299"/>
                <a:gd name="connsiteX54" fmla="*/ 373627 w 486967"/>
                <a:gd name="connsiteY54" fmla="*/ 19829 h 401299"/>
                <a:gd name="connsiteX55" fmla="*/ 385107 w 486967"/>
                <a:gd name="connsiteY55" fmla="*/ 20873 h 401299"/>
                <a:gd name="connsiteX56" fmla="*/ 403893 w 486967"/>
                <a:gd name="connsiteY56" fmla="*/ 29222 h 401299"/>
                <a:gd name="connsiteX57" fmla="*/ 422678 w 486967"/>
                <a:gd name="connsiteY57" fmla="*/ 50095 h 401299"/>
                <a:gd name="connsiteX58" fmla="*/ 434158 w 486967"/>
                <a:gd name="connsiteY58" fmla="*/ 59488 h 401299"/>
                <a:gd name="connsiteX59" fmla="*/ 438333 w 486967"/>
                <a:gd name="connsiteY59" fmla="*/ 82449 h 401299"/>
                <a:gd name="connsiteX60" fmla="*/ 463380 w 486967"/>
                <a:gd name="connsiteY60" fmla="*/ 82449 h 401299"/>
                <a:gd name="connsiteX61" fmla="*/ 463380 w 486967"/>
                <a:gd name="connsiteY61" fmla="*/ 88710 h 401299"/>
                <a:gd name="connsiteX62" fmla="*/ 458162 w 486967"/>
                <a:gd name="connsiteY62" fmla="*/ 98103 h 401299"/>
                <a:gd name="connsiteX63" fmla="*/ 460250 w 486967"/>
                <a:gd name="connsiteY63" fmla="*/ 107496 h 401299"/>
                <a:gd name="connsiteX64" fmla="*/ 462337 w 486967"/>
                <a:gd name="connsiteY64" fmla="*/ 123151 h 401299"/>
                <a:gd name="connsiteX65" fmla="*/ 460250 w 486967"/>
                <a:gd name="connsiteY65" fmla="*/ 130456 h 401299"/>
                <a:gd name="connsiteX66" fmla="*/ 467555 w 486967"/>
                <a:gd name="connsiteY66" fmla="*/ 139849 h 401299"/>
                <a:gd name="connsiteX67" fmla="*/ 467274 w 486967"/>
                <a:gd name="connsiteY67" fmla="*/ 139488 h 401299"/>
                <a:gd name="connsiteX68" fmla="*/ 463172 w 486967"/>
                <a:gd name="connsiteY68" fmla="*/ 145068 h 401299"/>
                <a:gd name="connsiteX69" fmla="*/ 465677 w 486967"/>
                <a:gd name="connsiteY69" fmla="*/ 187648 h 401299"/>
                <a:gd name="connsiteX70" fmla="*/ 474443 w 486967"/>
                <a:gd name="connsiteY70" fmla="*/ 205182 h 401299"/>
                <a:gd name="connsiteX71" fmla="*/ 473191 w 486967"/>
                <a:gd name="connsiteY71" fmla="*/ 228977 h 401299"/>
                <a:gd name="connsiteX72" fmla="*/ 469434 w 486967"/>
                <a:gd name="connsiteY72" fmla="*/ 233987 h 401299"/>
                <a:gd name="connsiteX73" fmla="*/ 468181 w 486967"/>
                <a:gd name="connsiteY73" fmla="*/ 247763 h 401299"/>
                <a:gd name="connsiteX74" fmla="*/ 486967 w 486967"/>
                <a:gd name="connsiteY74" fmla="*/ 279072 h 401299"/>
                <a:gd name="connsiteX75" fmla="*/ 455658 w 486967"/>
                <a:gd name="connsiteY75" fmla="*/ 282829 h 401299"/>
                <a:gd name="connsiteX76" fmla="*/ 449396 w 486967"/>
                <a:gd name="connsiteY76" fmla="*/ 292848 h 401299"/>
                <a:gd name="connsiteX77" fmla="*/ 455658 w 486967"/>
                <a:gd name="connsiteY77" fmla="*/ 310382 h 401299"/>
                <a:gd name="connsiteX78" fmla="*/ 460667 w 486967"/>
                <a:gd name="connsiteY78" fmla="*/ 340439 h 401299"/>
                <a:gd name="connsiteX79" fmla="*/ 458162 w 486967"/>
                <a:gd name="connsiteY79" fmla="*/ 384272 h 401299"/>
                <a:gd name="connsiteX80" fmla="*/ 464424 w 486967"/>
                <a:gd name="connsiteY80" fmla="*/ 399301 h 401299"/>
                <a:gd name="connsiteX81" fmla="*/ 463018 w 486967"/>
                <a:gd name="connsiteY81" fmla="*/ 401299 h 40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86967" h="401299">
                  <a:moveTo>
                    <a:pt x="50021" y="401299"/>
                  </a:moveTo>
                  <a:lnTo>
                    <a:pt x="54270" y="394500"/>
                  </a:lnTo>
                  <a:lnTo>
                    <a:pt x="55314" y="377802"/>
                  </a:lnTo>
                  <a:lnTo>
                    <a:pt x="68882" y="377802"/>
                  </a:lnTo>
                  <a:lnTo>
                    <a:pt x="78274" y="361103"/>
                  </a:lnTo>
                  <a:lnTo>
                    <a:pt x="69925" y="344405"/>
                  </a:lnTo>
                  <a:lnTo>
                    <a:pt x="59489" y="341274"/>
                  </a:lnTo>
                  <a:lnTo>
                    <a:pt x="49052" y="348579"/>
                  </a:lnTo>
                  <a:lnTo>
                    <a:pt x="43834" y="344405"/>
                  </a:lnTo>
                  <a:lnTo>
                    <a:pt x="35485" y="344405"/>
                  </a:lnTo>
                  <a:lnTo>
                    <a:pt x="29222" y="341274"/>
                  </a:lnTo>
                  <a:lnTo>
                    <a:pt x="15655" y="340230"/>
                  </a:lnTo>
                  <a:lnTo>
                    <a:pt x="4175" y="329794"/>
                  </a:lnTo>
                  <a:lnTo>
                    <a:pt x="0" y="313095"/>
                  </a:lnTo>
                  <a:lnTo>
                    <a:pt x="6263" y="300571"/>
                  </a:lnTo>
                  <a:lnTo>
                    <a:pt x="2088" y="292222"/>
                  </a:lnTo>
                  <a:lnTo>
                    <a:pt x="15655" y="273437"/>
                  </a:lnTo>
                  <a:lnTo>
                    <a:pt x="21917" y="259869"/>
                  </a:lnTo>
                  <a:lnTo>
                    <a:pt x="11481" y="247345"/>
                  </a:lnTo>
                  <a:lnTo>
                    <a:pt x="11481" y="241083"/>
                  </a:lnTo>
                  <a:lnTo>
                    <a:pt x="24004" y="229603"/>
                  </a:lnTo>
                  <a:lnTo>
                    <a:pt x="38615" y="209774"/>
                  </a:lnTo>
                  <a:lnTo>
                    <a:pt x="31310" y="201425"/>
                  </a:lnTo>
                  <a:lnTo>
                    <a:pt x="24004" y="200381"/>
                  </a:lnTo>
                  <a:lnTo>
                    <a:pt x="12524" y="189945"/>
                  </a:lnTo>
                  <a:lnTo>
                    <a:pt x="14612" y="171159"/>
                  </a:lnTo>
                  <a:lnTo>
                    <a:pt x="19830" y="170115"/>
                  </a:lnTo>
                  <a:lnTo>
                    <a:pt x="21917" y="162810"/>
                  </a:lnTo>
                  <a:lnTo>
                    <a:pt x="29222" y="159679"/>
                  </a:lnTo>
                  <a:lnTo>
                    <a:pt x="29222" y="151330"/>
                  </a:lnTo>
                  <a:lnTo>
                    <a:pt x="31310" y="150286"/>
                  </a:lnTo>
                  <a:lnTo>
                    <a:pt x="41746" y="146111"/>
                  </a:lnTo>
                  <a:lnTo>
                    <a:pt x="43834" y="138806"/>
                  </a:lnTo>
                  <a:lnTo>
                    <a:pt x="65750" y="128369"/>
                  </a:lnTo>
                  <a:lnTo>
                    <a:pt x="72012" y="115845"/>
                  </a:lnTo>
                  <a:lnTo>
                    <a:pt x="83492" y="117933"/>
                  </a:lnTo>
                  <a:lnTo>
                    <a:pt x="113758" y="104365"/>
                  </a:lnTo>
                  <a:lnTo>
                    <a:pt x="123151" y="96016"/>
                  </a:lnTo>
                  <a:lnTo>
                    <a:pt x="130457" y="87667"/>
                  </a:lnTo>
                  <a:lnTo>
                    <a:pt x="148199" y="84536"/>
                  </a:lnTo>
                  <a:lnTo>
                    <a:pt x="149242" y="74099"/>
                  </a:lnTo>
                  <a:lnTo>
                    <a:pt x="170115" y="72012"/>
                  </a:lnTo>
                  <a:lnTo>
                    <a:pt x="176377" y="61576"/>
                  </a:lnTo>
                  <a:lnTo>
                    <a:pt x="193076" y="52183"/>
                  </a:lnTo>
                  <a:lnTo>
                    <a:pt x="208730" y="53226"/>
                  </a:lnTo>
                  <a:lnTo>
                    <a:pt x="224385" y="41746"/>
                  </a:lnTo>
                  <a:lnTo>
                    <a:pt x="249433" y="41746"/>
                  </a:lnTo>
                  <a:lnTo>
                    <a:pt x="249433" y="34441"/>
                  </a:lnTo>
                  <a:lnTo>
                    <a:pt x="246301" y="20873"/>
                  </a:lnTo>
                  <a:lnTo>
                    <a:pt x="253607" y="11480"/>
                  </a:lnTo>
                  <a:lnTo>
                    <a:pt x="285961" y="2087"/>
                  </a:lnTo>
                  <a:lnTo>
                    <a:pt x="307877" y="0"/>
                  </a:lnTo>
                  <a:lnTo>
                    <a:pt x="321444" y="4175"/>
                  </a:lnTo>
                  <a:lnTo>
                    <a:pt x="355885" y="11480"/>
                  </a:lnTo>
                  <a:lnTo>
                    <a:pt x="373627" y="19829"/>
                  </a:lnTo>
                  <a:lnTo>
                    <a:pt x="385107" y="20873"/>
                  </a:lnTo>
                  <a:lnTo>
                    <a:pt x="403893" y="29222"/>
                  </a:lnTo>
                  <a:lnTo>
                    <a:pt x="422678" y="50095"/>
                  </a:lnTo>
                  <a:lnTo>
                    <a:pt x="434158" y="59488"/>
                  </a:lnTo>
                  <a:lnTo>
                    <a:pt x="438333" y="82449"/>
                  </a:lnTo>
                  <a:lnTo>
                    <a:pt x="463380" y="82449"/>
                  </a:lnTo>
                  <a:lnTo>
                    <a:pt x="463380" y="88710"/>
                  </a:lnTo>
                  <a:lnTo>
                    <a:pt x="458162" y="98103"/>
                  </a:lnTo>
                  <a:lnTo>
                    <a:pt x="460250" y="107496"/>
                  </a:lnTo>
                  <a:lnTo>
                    <a:pt x="462337" y="123151"/>
                  </a:lnTo>
                  <a:lnTo>
                    <a:pt x="460250" y="130456"/>
                  </a:lnTo>
                  <a:lnTo>
                    <a:pt x="467555" y="139849"/>
                  </a:lnTo>
                  <a:lnTo>
                    <a:pt x="467274" y="139488"/>
                  </a:lnTo>
                  <a:lnTo>
                    <a:pt x="463172" y="145068"/>
                  </a:lnTo>
                  <a:lnTo>
                    <a:pt x="465677" y="187648"/>
                  </a:lnTo>
                  <a:lnTo>
                    <a:pt x="474443" y="205182"/>
                  </a:lnTo>
                  <a:cubicBezTo>
                    <a:pt x="474026" y="213114"/>
                    <a:pt x="473608" y="221045"/>
                    <a:pt x="473191" y="228977"/>
                  </a:cubicBezTo>
                  <a:lnTo>
                    <a:pt x="469434" y="233987"/>
                  </a:lnTo>
                  <a:lnTo>
                    <a:pt x="468181" y="247763"/>
                  </a:lnTo>
                  <a:lnTo>
                    <a:pt x="486967" y="279072"/>
                  </a:lnTo>
                  <a:lnTo>
                    <a:pt x="455658" y="282829"/>
                  </a:lnTo>
                  <a:lnTo>
                    <a:pt x="449396" y="292848"/>
                  </a:lnTo>
                  <a:lnTo>
                    <a:pt x="455658" y="310382"/>
                  </a:lnTo>
                  <a:lnTo>
                    <a:pt x="460667" y="340439"/>
                  </a:lnTo>
                  <a:lnTo>
                    <a:pt x="458162" y="384272"/>
                  </a:lnTo>
                  <a:lnTo>
                    <a:pt x="464424" y="399301"/>
                  </a:lnTo>
                  <a:lnTo>
                    <a:pt x="463018" y="401299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92ECB49B-E9E4-659D-0282-48A2C6377AAB}"/>
                </a:ext>
              </a:extLst>
            </p:cNvPr>
            <p:cNvSpPr/>
            <p:nvPr/>
          </p:nvSpPr>
          <p:spPr>
            <a:xfrm>
              <a:off x="2236331" y="831458"/>
              <a:ext cx="914238" cy="335330"/>
            </a:xfrm>
            <a:custGeom>
              <a:avLst/>
              <a:gdLst>
                <a:gd name="connsiteX0" fmla="*/ 66502 w 914238"/>
                <a:gd name="connsiteY0" fmla="*/ 0 h 335330"/>
                <a:gd name="connsiteX1" fmla="*/ 783391 w 914238"/>
                <a:gd name="connsiteY1" fmla="*/ 0 h 335330"/>
                <a:gd name="connsiteX2" fmla="*/ 805281 w 914238"/>
                <a:gd name="connsiteY2" fmla="*/ 82349 h 335330"/>
                <a:gd name="connsiteX3" fmla="*/ 821562 w 914238"/>
                <a:gd name="connsiteY3" fmla="*/ 117416 h 335330"/>
                <a:gd name="connsiteX4" fmla="*/ 837843 w 914238"/>
                <a:gd name="connsiteY4" fmla="*/ 129940 h 335330"/>
                <a:gd name="connsiteX5" fmla="*/ 860386 w 914238"/>
                <a:gd name="connsiteY5" fmla="*/ 129940 h 335330"/>
                <a:gd name="connsiteX6" fmla="*/ 914238 w 914238"/>
                <a:gd name="connsiteY6" fmla="*/ 187549 h 335330"/>
                <a:gd name="connsiteX7" fmla="*/ 892948 w 914238"/>
                <a:gd name="connsiteY7" fmla="*/ 202578 h 335330"/>
                <a:gd name="connsiteX8" fmla="*/ 862891 w 914238"/>
                <a:gd name="connsiteY8" fmla="*/ 212597 h 335330"/>
                <a:gd name="connsiteX9" fmla="*/ 860386 w 914238"/>
                <a:gd name="connsiteY9" fmla="*/ 221363 h 335330"/>
                <a:gd name="connsiteX10" fmla="*/ 864143 w 914238"/>
                <a:gd name="connsiteY10" fmla="*/ 238897 h 335330"/>
                <a:gd name="connsiteX11" fmla="*/ 837843 w 914238"/>
                <a:gd name="connsiteY11" fmla="*/ 251421 h 335330"/>
                <a:gd name="connsiteX12" fmla="*/ 812795 w 914238"/>
                <a:gd name="connsiteY12" fmla="*/ 237644 h 335330"/>
                <a:gd name="connsiteX13" fmla="*/ 789000 w 914238"/>
                <a:gd name="connsiteY13" fmla="*/ 238897 h 335330"/>
                <a:gd name="connsiteX14" fmla="*/ 783991 w 914238"/>
                <a:gd name="connsiteY14" fmla="*/ 243906 h 335330"/>
                <a:gd name="connsiteX15" fmla="*/ 767710 w 914238"/>
                <a:gd name="connsiteY15" fmla="*/ 243906 h 335330"/>
                <a:gd name="connsiteX16" fmla="*/ 762700 w 914238"/>
                <a:gd name="connsiteY16" fmla="*/ 251421 h 335330"/>
                <a:gd name="connsiteX17" fmla="*/ 746419 w 914238"/>
                <a:gd name="connsiteY17" fmla="*/ 263944 h 335330"/>
                <a:gd name="connsiteX18" fmla="*/ 740157 w 914238"/>
                <a:gd name="connsiteY18" fmla="*/ 251421 h 335330"/>
                <a:gd name="connsiteX19" fmla="*/ 740157 w 914238"/>
                <a:gd name="connsiteY19" fmla="*/ 243906 h 335330"/>
                <a:gd name="connsiteX20" fmla="*/ 730138 w 914238"/>
                <a:gd name="connsiteY20" fmla="*/ 238897 h 335330"/>
                <a:gd name="connsiteX21" fmla="*/ 720119 w 914238"/>
                <a:gd name="connsiteY21" fmla="*/ 243906 h 335330"/>
                <a:gd name="connsiteX22" fmla="*/ 716362 w 914238"/>
                <a:gd name="connsiteY22" fmla="*/ 252673 h 335330"/>
                <a:gd name="connsiteX23" fmla="*/ 702586 w 914238"/>
                <a:gd name="connsiteY23" fmla="*/ 252673 h 335330"/>
                <a:gd name="connsiteX24" fmla="*/ 673781 w 914238"/>
                <a:gd name="connsiteY24" fmla="*/ 275216 h 335330"/>
                <a:gd name="connsiteX25" fmla="*/ 651238 w 914238"/>
                <a:gd name="connsiteY25" fmla="*/ 278973 h 335330"/>
                <a:gd name="connsiteX26" fmla="*/ 624938 w 914238"/>
                <a:gd name="connsiteY26" fmla="*/ 299011 h 335330"/>
                <a:gd name="connsiteX27" fmla="*/ 624938 w 914238"/>
                <a:gd name="connsiteY27" fmla="*/ 317797 h 335330"/>
                <a:gd name="connsiteX28" fmla="*/ 608657 w 914238"/>
                <a:gd name="connsiteY28" fmla="*/ 317797 h 335330"/>
                <a:gd name="connsiteX29" fmla="*/ 578600 w 914238"/>
                <a:gd name="connsiteY29" fmla="*/ 335330 h 335330"/>
                <a:gd name="connsiteX30" fmla="*/ 563572 w 914238"/>
                <a:gd name="connsiteY30" fmla="*/ 335330 h 335330"/>
                <a:gd name="connsiteX31" fmla="*/ 544786 w 914238"/>
                <a:gd name="connsiteY31" fmla="*/ 315292 h 335330"/>
                <a:gd name="connsiteX32" fmla="*/ 549795 w 914238"/>
                <a:gd name="connsiteY32" fmla="*/ 297759 h 335330"/>
                <a:gd name="connsiteX33" fmla="*/ 541029 w 914238"/>
                <a:gd name="connsiteY33" fmla="*/ 287740 h 335330"/>
                <a:gd name="connsiteX34" fmla="*/ 549795 w 914238"/>
                <a:gd name="connsiteY34" fmla="*/ 280225 h 335330"/>
                <a:gd name="connsiteX35" fmla="*/ 549795 w 914238"/>
                <a:gd name="connsiteY35" fmla="*/ 270206 h 335330"/>
                <a:gd name="connsiteX36" fmla="*/ 557310 w 914238"/>
                <a:gd name="connsiteY36" fmla="*/ 252673 h 335330"/>
                <a:gd name="connsiteX37" fmla="*/ 566076 w 914238"/>
                <a:gd name="connsiteY37" fmla="*/ 255178 h 335330"/>
                <a:gd name="connsiteX38" fmla="*/ 571086 w 914238"/>
                <a:gd name="connsiteY38" fmla="*/ 245159 h 335330"/>
                <a:gd name="connsiteX39" fmla="*/ 566076 w 914238"/>
                <a:gd name="connsiteY39" fmla="*/ 220111 h 335330"/>
                <a:gd name="connsiteX40" fmla="*/ 559814 w 914238"/>
                <a:gd name="connsiteY40" fmla="*/ 210092 h 335330"/>
                <a:gd name="connsiteX41" fmla="*/ 561067 w 914238"/>
                <a:gd name="connsiteY41" fmla="*/ 200073 h 335330"/>
                <a:gd name="connsiteX42" fmla="*/ 515981 w 914238"/>
                <a:gd name="connsiteY42" fmla="*/ 202578 h 335330"/>
                <a:gd name="connsiteX43" fmla="*/ 502205 w 914238"/>
                <a:gd name="connsiteY43" fmla="*/ 188801 h 335330"/>
                <a:gd name="connsiteX44" fmla="*/ 510972 w 914238"/>
                <a:gd name="connsiteY44" fmla="*/ 151230 h 335330"/>
                <a:gd name="connsiteX45" fmla="*/ 493438 w 914238"/>
                <a:gd name="connsiteY45" fmla="*/ 151230 h 335330"/>
                <a:gd name="connsiteX46" fmla="*/ 475905 w 914238"/>
                <a:gd name="connsiteY46" fmla="*/ 165006 h 335330"/>
                <a:gd name="connsiteX47" fmla="*/ 474652 w 914238"/>
                <a:gd name="connsiteY47" fmla="*/ 187549 h 335330"/>
                <a:gd name="connsiteX48" fmla="*/ 455867 w 914238"/>
                <a:gd name="connsiteY48" fmla="*/ 182540 h 335330"/>
                <a:gd name="connsiteX49" fmla="*/ 440838 w 914238"/>
                <a:gd name="connsiteY49" fmla="*/ 192559 h 335330"/>
                <a:gd name="connsiteX50" fmla="*/ 435829 w 914238"/>
                <a:gd name="connsiteY50" fmla="*/ 207587 h 335330"/>
                <a:gd name="connsiteX51" fmla="*/ 425810 w 914238"/>
                <a:gd name="connsiteY51" fmla="*/ 200073 h 335330"/>
                <a:gd name="connsiteX52" fmla="*/ 417043 w 914238"/>
                <a:gd name="connsiteY52" fmla="*/ 200073 h 335330"/>
                <a:gd name="connsiteX53" fmla="*/ 404519 w 914238"/>
                <a:gd name="connsiteY53" fmla="*/ 212597 h 335330"/>
                <a:gd name="connsiteX54" fmla="*/ 384481 w 914238"/>
                <a:gd name="connsiteY54" fmla="*/ 212597 h 335330"/>
                <a:gd name="connsiteX55" fmla="*/ 384481 w 914238"/>
                <a:gd name="connsiteY55" fmla="*/ 206335 h 335330"/>
                <a:gd name="connsiteX56" fmla="*/ 369452 w 914238"/>
                <a:gd name="connsiteY56" fmla="*/ 196316 h 335330"/>
                <a:gd name="connsiteX57" fmla="*/ 351919 w 914238"/>
                <a:gd name="connsiteY57" fmla="*/ 201325 h 335330"/>
                <a:gd name="connsiteX58" fmla="*/ 351919 w 914238"/>
                <a:gd name="connsiteY58" fmla="*/ 216354 h 335330"/>
                <a:gd name="connsiteX59" fmla="*/ 335638 w 914238"/>
                <a:gd name="connsiteY59" fmla="*/ 208840 h 335330"/>
                <a:gd name="connsiteX60" fmla="*/ 329376 w 914238"/>
                <a:gd name="connsiteY60" fmla="*/ 197568 h 335330"/>
                <a:gd name="connsiteX61" fmla="*/ 313095 w 914238"/>
                <a:gd name="connsiteY61" fmla="*/ 192559 h 335330"/>
                <a:gd name="connsiteX62" fmla="*/ 308086 w 914238"/>
                <a:gd name="connsiteY62" fmla="*/ 180035 h 335330"/>
                <a:gd name="connsiteX63" fmla="*/ 288048 w 914238"/>
                <a:gd name="connsiteY63" fmla="*/ 178782 h 335330"/>
                <a:gd name="connsiteX64" fmla="*/ 285543 w 914238"/>
                <a:gd name="connsiteY64" fmla="*/ 166259 h 335330"/>
                <a:gd name="connsiteX65" fmla="*/ 259243 w 914238"/>
                <a:gd name="connsiteY65" fmla="*/ 165006 h 335330"/>
                <a:gd name="connsiteX66" fmla="*/ 244214 w 914238"/>
                <a:gd name="connsiteY66" fmla="*/ 175025 h 335330"/>
                <a:gd name="connsiteX67" fmla="*/ 239205 w 914238"/>
                <a:gd name="connsiteY67" fmla="*/ 191306 h 335330"/>
                <a:gd name="connsiteX68" fmla="*/ 214157 w 914238"/>
                <a:gd name="connsiteY68" fmla="*/ 190054 h 335330"/>
                <a:gd name="connsiteX69" fmla="*/ 185352 w 914238"/>
                <a:gd name="connsiteY69" fmla="*/ 195063 h 335330"/>
                <a:gd name="connsiteX70" fmla="*/ 172829 w 914238"/>
                <a:gd name="connsiteY70" fmla="*/ 190054 h 335330"/>
                <a:gd name="connsiteX71" fmla="*/ 122733 w 914238"/>
                <a:gd name="connsiteY71" fmla="*/ 191306 h 335330"/>
                <a:gd name="connsiteX72" fmla="*/ 120229 w 914238"/>
                <a:gd name="connsiteY72" fmla="*/ 182540 h 335330"/>
                <a:gd name="connsiteX73" fmla="*/ 103948 w 914238"/>
                <a:gd name="connsiteY73" fmla="*/ 176278 h 335330"/>
                <a:gd name="connsiteX74" fmla="*/ 83910 w 914238"/>
                <a:gd name="connsiteY74" fmla="*/ 178782 h 335330"/>
                <a:gd name="connsiteX75" fmla="*/ 81405 w 914238"/>
                <a:gd name="connsiteY75" fmla="*/ 202578 h 335330"/>
                <a:gd name="connsiteX76" fmla="*/ 68881 w 914238"/>
                <a:gd name="connsiteY76" fmla="*/ 192559 h 335330"/>
                <a:gd name="connsiteX77" fmla="*/ 37572 w 914238"/>
                <a:gd name="connsiteY77" fmla="*/ 198821 h 335330"/>
                <a:gd name="connsiteX78" fmla="*/ 42581 w 914238"/>
                <a:gd name="connsiteY78" fmla="*/ 166259 h 335330"/>
                <a:gd name="connsiteX79" fmla="*/ 42581 w 914238"/>
                <a:gd name="connsiteY79" fmla="*/ 118668 h 335330"/>
                <a:gd name="connsiteX80" fmla="*/ 28805 w 914238"/>
                <a:gd name="connsiteY80" fmla="*/ 94873 h 335330"/>
                <a:gd name="connsiteX81" fmla="*/ 5010 w 914238"/>
                <a:gd name="connsiteY81" fmla="*/ 99882 h 335330"/>
                <a:gd name="connsiteX82" fmla="*/ 0 w 914238"/>
                <a:gd name="connsiteY82" fmla="*/ 78592 h 335330"/>
                <a:gd name="connsiteX83" fmla="*/ 16281 w 914238"/>
                <a:gd name="connsiteY83" fmla="*/ 61059 h 335330"/>
                <a:gd name="connsiteX84" fmla="*/ 35067 w 914238"/>
                <a:gd name="connsiteY84" fmla="*/ 53544 h 335330"/>
                <a:gd name="connsiteX85" fmla="*/ 40076 w 914238"/>
                <a:gd name="connsiteY85" fmla="*/ 42273 h 335330"/>
                <a:gd name="connsiteX86" fmla="*/ 45086 w 914238"/>
                <a:gd name="connsiteY86" fmla="*/ 38516 h 335330"/>
                <a:gd name="connsiteX87" fmla="*/ 53853 w 914238"/>
                <a:gd name="connsiteY87" fmla="*/ 27244 h 335330"/>
                <a:gd name="connsiteX0" fmla="*/ 66502 w 914238"/>
                <a:gd name="connsiteY0" fmla="*/ 55174 h 390504"/>
                <a:gd name="connsiteX1" fmla="*/ 421144 w 914238"/>
                <a:gd name="connsiteY1" fmla="*/ 5 h 390504"/>
                <a:gd name="connsiteX2" fmla="*/ 783391 w 914238"/>
                <a:gd name="connsiteY2" fmla="*/ 55174 h 390504"/>
                <a:gd name="connsiteX3" fmla="*/ 805281 w 914238"/>
                <a:gd name="connsiteY3" fmla="*/ 137523 h 390504"/>
                <a:gd name="connsiteX4" fmla="*/ 821562 w 914238"/>
                <a:gd name="connsiteY4" fmla="*/ 172590 h 390504"/>
                <a:gd name="connsiteX5" fmla="*/ 837843 w 914238"/>
                <a:gd name="connsiteY5" fmla="*/ 185114 h 390504"/>
                <a:gd name="connsiteX6" fmla="*/ 860386 w 914238"/>
                <a:gd name="connsiteY6" fmla="*/ 185114 h 390504"/>
                <a:gd name="connsiteX7" fmla="*/ 914238 w 914238"/>
                <a:gd name="connsiteY7" fmla="*/ 242723 h 390504"/>
                <a:gd name="connsiteX8" fmla="*/ 892948 w 914238"/>
                <a:gd name="connsiteY8" fmla="*/ 257752 h 390504"/>
                <a:gd name="connsiteX9" fmla="*/ 862891 w 914238"/>
                <a:gd name="connsiteY9" fmla="*/ 267771 h 390504"/>
                <a:gd name="connsiteX10" fmla="*/ 860386 w 914238"/>
                <a:gd name="connsiteY10" fmla="*/ 276537 h 390504"/>
                <a:gd name="connsiteX11" fmla="*/ 864143 w 914238"/>
                <a:gd name="connsiteY11" fmla="*/ 294071 h 390504"/>
                <a:gd name="connsiteX12" fmla="*/ 837843 w 914238"/>
                <a:gd name="connsiteY12" fmla="*/ 306595 h 390504"/>
                <a:gd name="connsiteX13" fmla="*/ 812795 w 914238"/>
                <a:gd name="connsiteY13" fmla="*/ 292818 h 390504"/>
                <a:gd name="connsiteX14" fmla="*/ 789000 w 914238"/>
                <a:gd name="connsiteY14" fmla="*/ 294071 h 390504"/>
                <a:gd name="connsiteX15" fmla="*/ 783991 w 914238"/>
                <a:gd name="connsiteY15" fmla="*/ 299080 h 390504"/>
                <a:gd name="connsiteX16" fmla="*/ 767710 w 914238"/>
                <a:gd name="connsiteY16" fmla="*/ 299080 h 390504"/>
                <a:gd name="connsiteX17" fmla="*/ 762700 w 914238"/>
                <a:gd name="connsiteY17" fmla="*/ 306595 h 390504"/>
                <a:gd name="connsiteX18" fmla="*/ 746419 w 914238"/>
                <a:gd name="connsiteY18" fmla="*/ 319118 h 390504"/>
                <a:gd name="connsiteX19" fmla="*/ 740157 w 914238"/>
                <a:gd name="connsiteY19" fmla="*/ 306595 h 390504"/>
                <a:gd name="connsiteX20" fmla="*/ 740157 w 914238"/>
                <a:gd name="connsiteY20" fmla="*/ 299080 h 390504"/>
                <a:gd name="connsiteX21" fmla="*/ 730138 w 914238"/>
                <a:gd name="connsiteY21" fmla="*/ 294071 h 390504"/>
                <a:gd name="connsiteX22" fmla="*/ 720119 w 914238"/>
                <a:gd name="connsiteY22" fmla="*/ 299080 h 390504"/>
                <a:gd name="connsiteX23" fmla="*/ 716362 w 914238"/>
                <a:gd name="connsiteY23" fmla="*/ 307847 h 390504"/>
                <a:gd name="connsiteX24" fmla="*/ 702586 w 914238"/>
                <a:gd name="connsiteY24" fmla="*/ 307847 h 390504"/>
                <a:gd name="connsiteX25" fmla="*/ 673781 w 914238"/>
                <a:gd name="connsiteY25" fmla="*/ 330390 h 390504"/>
                <a:gd name="connsiteX26" fmla="*/ 651238 w 914238"/>
                <a:gd name="connsiteY26" fmla="*/ 334147 h 390504"/>
                <a:gd name="connsiteX27" fmla="*/ 624938 w 914238"/>
                <a:gd name="connsiteY27" fmla="*/ 354185 h 390504"/>
                <a:gd name="connsiteX28" fmla="*/ 624938 w 914238"/>
                <a:gd name="connsiteY28" fmla="*/ 372971 h 390504"/>
                <a:gd name="connsiteX29" fmla="*/ 608657 w 914238"/>
                <a:gd name="connsiteY29" fmla="*/ 372971 h 390504"/>
                <a:gd name="connsiteX30" fmla="*/ 578600 w 914238"/>
                <a:gd name="connsiteY30" fmla="*/ 390504 h 390504"/>
                <a:gd name="connsiteX31" fmla="*/ 563572 w 914238"/>
                <a:gd name="connsiteY31" fmla="*/ 390504 h 390504"/>
                <a:gd name="connsiteX32" fmla="*/ 544786 w 914238"/>
                <a:gd name="connsiteY32" fmla="*/ 370466 h 390504"/>
                <a:gd name="connsiteX33" fmla="*/ 549795 w 914238"/>
                <a:gd name="connsiteY33" fmla="*/ 352933 h 390504"/>
                <a:gd name="connsiteX34" fmla="*/ 541029 w 914238"/>
                <a:gd name="connsiteY34" fmla="*/ 342914 h 390504"/>
                <a:gd name="connsiteX35" fmla="*/ 549795 w 914238"/>
                <a:gd name="connsiteY35" fmla="*/ 335399 h 390504"/>
                <a:gd name="connsiteX36" fmla="*/ 549795 w 914238"/>
                <a:gd name="connsiteY36" fmla="*/ 325380 h 390504"/>
                <a:gd name="connsiteX37" fmla="*/ 557310 w 914238"/>
                <a:gd name="connsiteY37" fmla="*/ 307847 h 390504"/>
                <a:gd name="connsiteX38" fmla="*/ 566076 w 914238"/>
                <a:gd name="connsiteY38" fmla="*/ 310352 h 390504"/>
                <a:gd name="connsiteX39" fmla="*/ 571086 w 914238"/>
                <a:gd name="connsiteY39" fmla="*/ 300333 h 390504"/>
                <a:gd name="connsiteX40" fmla="*/ 566076 w 914238"/>
                <a:gd name="connsiteY40" fmla="*/ 275285 h 390504"/>
                <a:gd name="connsiteX41" fmla="*/ 559814 w 914238"/>
                <a:gd name="connsiteY41" fmla="*/ 265266 h 390504"/>
                <a:gd name="connsiteX42" fmla="*/ 561067 w 914238"/>
                <a:gd name="connsiteY42" fmla="*/ 255247 h 390504"/>
                <a:gd name="connsiteX43" fmla="*/ 515981 w 914238"/>
                <a:gd name="connsiteY43" fmla="*/ 257752 h 390504"/>
                <a:gd name="connsiteX44" fmla="*/ 502205 w 914238"/>
                <a:gd name="connsiteY44" fmla="*/ 243975 h 390504"/>
                <a:gd name="connsiteX45" fmla="*/ 510972 w 914238"/>
                <a:gd name="connsiteY45" fmla="*/ 206404 h 390504"/>
                <a:gd name="connsiteX46" fmla="*/ 493438 w 914238"/>
                <a:gd name="connsiteY46" fmla="*/ 206404 h 390504"/>
                <a:gd name="connsiteX47" fmla="*/ 475905 w 914238"/>
                <a:gd name="connsiteY47" fmla="*/ 220180 h 390504"/>
                <a:gd name="connsiteX48" fmla="*/ 474652 w 914238"/>
                <a:gd name="connsiteY48" fmla="*/ 242723 h 390504"/>
                <a:gd name="connsiteX49" fmla="*/ 455867 w 914238"/>
                <a:gd name="connsiteY49" fmla="*/ 237714 h 390504"/>
                <a:gd name="connsiteX50" fmla="*/ 440838 w 914238"/>
                <a:gd name="connsiteY50" fmla="*/ 247733 h 390504"/>
                <a:gd name="connsiteX51" fmla="*/ 435829 w 914238"/>
                <a:gd name="connsiteY51" fmla="*/ 262761 h 390504"/>
                <a:gd name="connsiteX52" fmla="*/ 425810 w 914238"/>
                <a:gd name="connsiteY52" fmla="*/ 255247 h 390504"/>
                <a:gd name="connsiteX53" fmla="*/ 417043 w 914238"/>
                <a:gd name="connsiteY53" fmla="*/ 255247 h 390504"/>
                <a:gd name="connsiteX54" fmla="*/ 404519 w 914238"/>
                <a:gd name="connsiteY54" fmla="*/ 267771 h 390504"/>
                <a:gd name="connsiteX55" fmla="*/ 384481 w 914238"/>
                <a:gd name="connsiteY55" fmla="*/ 267771 h 390504"/>
                <a:gd name="connsiteX56" fmla="*/ 384481 w 914238"/>
                <a:gd name="connsiteY56" fmla="*/ 261509 h 390504"/>
                <a:gd name="connsiteX57" fmla="*/ 369452 w 914238"/>
                <a:gd name="connsiteY57" fmla="*/ 251490 h 390504"/>
                <a:gd name="connsiteX58" fmla="*/ 351919 w 914238"/>
                <a:gd name="connsiteY58" fmla="*/ 256499 h 390504"/>
                <a:gd name="connsiteX59" fmla="*/ 351919 w 914238"/>
                <a:gd name="connsiteY59" fmla="*/ 271528 h 390504"/>
                <a:gd name="connsiteX60" fmla="*/ 335638 w 914238"/>
                <a:gd name="connsiteY60" fmla="*/ 264014 h 390504"/>
                <a:gd name="connsiteX61" fmla="*/ 329376 w 914238"/>
                <a:gd name="connsiteY61" fmla="*/ 252742 h 390504"/>
                <a:gd name="connsiteX62" fmla="*/ 313095 w 914238"/>
                <a:gd name="connsiteY62" fmla="*/ 247733 h 390504"/>
                <a:gd name="connsiteX63" fmla="*/ 308086 w 914238"/>
                <a:gd name="connsiteY63" fmla="*/ 235209 h 390504"/>
                <a:gd name="connsiteX64" fmla="*/ 288048 w 914238"/>
                <a:gd name="connsiteY64" fmla="*/ 233956 h 390504"/>
                <a:gd name="connsiteX65" fmla="*/ 285543 w 914238"/>
                <a:gd name="connsiteY65" fmla="*/ 221433 h 390504"/>
                <a:gd name="connsiteX66" fmla="*/ 259243 w 914238"/>
                <a:gd name="connsiteY66" fmla="*/ 220180 h 390504"/>
                <a:gd name="connsiteX67" fmla="*/ 244214 w 914238"/>
                <a:gd name="connsiteY67" fmla="*/ 230199 h 390504"/>
                <a:gd name="connsiteX68" fmla="*/ 239205 w 914238"/>
                <a:gd name="connsiteY68" fmla="*/ 246480 h 390504"/>
                <a:gd name="connsiteX69" fmla="*/ 214157 w 914238"/>
                <a:gd name="connsiteY69" fmla="*/ 245228 h 390504"/>
                <a:gd name="connsiteX70" fmla="*/ 185352 w 914238"/>
                <a:gd name="connsiteY70" fmla="*/ 250237 h 390504"/>
                <a:gd name="connsiteX71" fmla="*/ 172829 w 914238"/>
                <a:gd name="connsiteY71" fmla="*/ 245228 h 390504"/>
                <a:gd name="connsiteX72" fmla="*/ 122733 w 914238"/>
                <a:gd name="connsiteY72" fmla="*/ 246480 h 390504"/>
                <a:gd name="connsiteX73" fmla="*/ 120229 w 914238"/>
                <a:gd name="connsiteY73" fmla="*/ 237714 h 390504"/>
                <a:gd name="connsiteX74" fmla="*/ 103948 w 914238"/>
                <a:gd name="connsiteY74" fmla="*/ 231452 h 390504"/>
                <a:gd name="connsiteX75" fmla="*/ 83910 w 914238"/>
                <a:gd name="connsiteY75" fmla="*/ 233956 h 390504"/>
                <a:gd name="connsiteX76" fmla="*/ 81405 w 914238"/>
                <a:gd name="connsiteY76" fmla="*/ 257752 h 390504"/>
                <a:gd name="connsiteX77" fmla="*/ 68881 w 914238"/>
                <a:gd name="connsiteY77" fmla="*/ 247733 h 390504"/>
                <a:gd name="connsiteX78" fmla="*/ 37572 w 914238"/>
                <a:gd name="connsiteY78" fmla="*/ 253995 h 390504"/>
                <a:gd name="connsiteX79" fmla="*/ 42581 w 914238"/>
                <a:gd name="connsiteY79" fmla="*/ 221433 h 390504"/>
                <a:gd name="connsiteX80" fmla="*/ 42581 w 914238"/>
                <a:gd name="connsiteY80" fmla="*/ 173842 h 390504"/>
                <a:gd name="connsiteX81" fmla="*/ 28805 w 914238"/>
                <a:gd name="connsiteY81" fmla="*/ 150047 h 390504"/>
                <a:gd name="connsiteX82" fmla="*/ 5010 w 914238"/>
                <a:gd name="connsiteY82" fmla="*/ 155056 h 390504"/>
                <a:gd name="connsiteX83" fmla="*/ 0 w 914238"/>
                <a:gd name="connsiteY83" fmla="*/ 133766 h 390504"/>
                <a:gd name="connsiteX84" fmla="*/ 16281 w 914238"/>
                <a:gd name="connsiteY84" fmla="*/ 116233 h 390504"/>
                <a:gd name="connsiteX85" fmla="*/ 35067 w 914238"/>
                <a:gd name="connsiteY85" fmla="*/ 108718 h 390504"/>
                <a:gd name="connsiteX86" fmla="*/ 40076 w 914238"/>
                <a:gd name="connsiteY86" fmla="*/ 97447 h 390504"/>
                <a:gd name="connsiteX87" fmla="*/ 45086 w 914238"/>
                <a:gd name="connsiteY87" fmla="*/ 93690 h 390504"/>
                <a:gd name="connsiteX88" fmla="*/ 53853 w 914238"/>
                <a:gd name="connsiteY88" fmla="*/ 82418 h 390504"/>
                <a:gd name="connsiteX89" fmla="*/ 66502 w 914238"/>
                <a:gd name="connsiteY89" fmla="*/ 55174 h 390504"/>
                <a:gd name="connsiteX0" fmla="*/ 421144 w 914238"/>
                <a:gd name="connsiteY0" fmla="*/ 0 h 390499"/>
                <a:gd name="connsiteX1" fmla="*/ 783391 w 914238"/>
                <a:gd name="connsiteY1" fmla="*/ 55169 h 390499"/>
                <a:gd name="connsiteX2" fmla="*/ 805281 w 914238"/>
                <a:gd name="connsiteY2" fmla="*/ 137518 h 390499"/>
                <a:gd name="connsiteX3" fmla="*/ 821562 w 914238"/>
                <a:gd name="connsiteY3" fmla="*/ 172585 h 390499"/>
                <a:gd name="connsiteX4" fmla="*/ 837843 w 914238"/>
                <a:gd name="connsiteY4" fmla="*/ 185109 h 390499"/>
                <a:gd name="connsiteX5" fmla="*/ 860386 w 914238"/>
                <a:gd name="connsiteY5" fmla="*/ 185109 h 390499"/>
                <a:gd name="connsiteX6" fmla="*/ 914238 w 914238"/>
                <a:gd name="connsiteY6" fmla="*/ 242718 h 390499"/>
                <a:gd name="connsiteX7" fmla="*/ 892948 w 914238"/>
                <a:gd name="connsiteY7" fmla="*/ 257747 h 390499"/>
                <a:gd name="connsiteX8" fmla="*/ 862891 w 914238"/>
                <a:gd name="connsiteY8" fmla="*/ 267766 h 390499"/>
                <a:gd name="connsiteX9" fmla="*/ 860386 w 914238"/>
                <a:gd name="connsiteY9" fmla="*/ 276532 h 390499"/>
                <a:gd name="connsiteX10" fmla="*/ 864143 w 914238"/>
                <a:gd name="connsiteY10" fmla="*/ 294066 h 390499"/>
                <a:gd name="connsiteX11" fmla="*/ 837843 w 914238"/>
                <a:gd name="connsiteY11" fmla="*/ 306590 h 390499"/>
                <a:gd name="connsiteX12" fmla="*/ 812795 w 914238"/>
                <a:gd name="connsiteY12" fmla="*/ 292813 h 390499"/>
                <a:gd name="connsiteX13" fmla="*/ 789000 w 914238"/>
                <a:gd name="connsiteY13" fmla="*/ 294066 h 390499"/>
                <a:gd name="connsiteX14" fmla="*/ 783991 w 914238"/>
                <a:gd name="connsiteY14" fmla="*/ 299075 h 390499"/>
                <a:gd name="connsiteX15" fmla="*/ 767710 w 914238"/>
                <a:gd name="connsiteY15" fmla="*/ 299075 h 390499"/>
                <a:gd name="connsiteX16" fmla="*/ 762700 w 914238"/>
                <a:gd name="connsiteY16" fmla="*/ 306590 h 390499"/>
                <a:gd name="connsiteX17" fmla="*/ 746419 w 914238"/>
                <a:gd name="connsiteY17" fmla="*/ 319113 h 390499"/>
                <a:gd name="connsiteX18" fmla="*/ 740157 w 914238"/>
                <a:gd name="connsiteY18" fmla="*/ 306590 h 390499"/>
                <a:gd name="connsiteX19" fmla="*/ 740157 w 914238"/>
                <a:gd name="connsiteY19" fmla="*/ 299075 h 390499"/>
                <a:gd name="connsiteX20" fmla="*/ 730138 w 914238"/>
                <a:gd name="connsiteY20" fmla="*/ 294066 h 390499"/>
                <a:gd name="connsiteX21" fmla="*/ 720119 w 914238"/>
                <a:gd name="connsiteY21" fmla="*/ 299075 h 390499"/>
                <a:gd name="connsiteX22" fmla="*/ 716362 w 914238"/>
                <a:gd name="connsiteY22" fmla="*/ 307842 h 390499"/>
                <a:gd name="connsiteX23" fmla="*/ 702586 w 914238"/>
                <a:gd name="connsiteY23" fmla="*/ 307842 h 390499"/>
                <a:gd name="connsiteX24" fmla="*/ 673781 w 914238"/>
                <a:gd name="connsiteY24" fmla="*/ 330385 h 390499"/>
                <a:gd name="connsiteX25" fmla="*/ 651238 w 914238"/>
                <a:gd name="connsiteY25" fmla="*/ 334142 h 390499"/>
                <a:gd name="connsiteX26" fmla="*/ 624938 w 914238"/>
                <a:gd name="connsiteY26" fmla="*/ 354180 h 390499"/>
                <a:gd name="connsiteX27" fmla="*/ 624938 w 914238"/>
                <a:gd name="connsiteY27" fmla="*/ 372966 h 390499"/>
                <a:gd name="connsiteX28" fmla="*/ 608657 w 914238"/>
                <a:gd name="connsiteY28" fmla="*/ 372966 h 390499"/>
                <a:gd name="connsiteX29" fmla="*/ 578600 w 914238"/>
                <a:gd name="connsiteY29" fmla="*/ 390499 h 390499"/>
                <a:gd name="connsiteX30" fmla="*/ 563572 w 914238"/>
                <a:gd name="connsiteY30" fmla="*/ 390499 h 390499"/>
                <a:gd name="connsiteX31" fmla="*/ 544786 w 914238"/>
                <a:gd name="connsiteY31" fmla="*/ 370461 h 390499"/>
                <a:gd name="connsiteX32" fmla="*/ 549795 w 914238"/>
                <a:gd name="connsiteY32" fmla="*/ 352928 h 390499"/>
                <a:gd name="connsiteX33" fmla="*/ 541029 w 914238"/>
                <a:gd name="connsiteY33" fmla="*/ 342909 h 390499"/>
                <a:gd name="connsiteX34" fmla="*/ 549795 w 914238"/>
                <a:gd name="connsiteY34" fmla="*/ 335394 h 390499"/>
                <a:gd name="connsiteX35" fmla="*/ 549795 w 914238"/>
                <a:gd name="connsiteY35" fmla="*/ 325375 h 390499"/>
                <a:gd name="connsiteX36" fmla="*/ 557310 w 914238"/>
                <a:gd name="connsiteY36" fmla="*/ 307842 h 390499"/>
                <a:gd name="connsiteX37" fmla="*/ 566076 w 914238"/>
                <a:gd name="connsiteY37" fmla="*/ 310347 h 390499"/>
                <a:gd name="connsiteX38" fmla="*/ 571086 w 914238"/>
                <a:gd name="connsiteY38" fmla="*/ 300328 h 390499"/>
                <a:gd name="connsiteX39" fmla="*/ 566076 w 914238"/>
                <a:gd name="connsiteY39" fmla="*/ 275280 h 390499"/>
                <a:gd name="connsiteX40" fmla="*/ 559814 w 914238"/>
                <a:gd name="connsiteY40" fmla="*/ 265261 h 390499"/>
                <a:gd name="connsiteX41" fmla="*/ 561067 w 914238"/>
                <a:gd name="connsiteY41" fmla="*/ 255242 h 390499"/>
                <a:gd name="connsiteX42" fmla="*/ 515981 w 914238"/>
                <a:gd name="connsiteY42" fmla="*/ 257747 h 390499"/>
                <a:gd name="connsiteX43" fmla="*/ 502205 w 914238"/>
                <a:gd name="connsiteY43" fmla="*/ 243970 h 390499"/>
                <a:gd name="connsiteX44" fmla="*/ 510972 w 914238"/>
                <a:gd name="connsiteY44" fmla="*/ 206399 h 390499"/>
                <a:gd name="connsiteX45" fmla="*/ 493438 w 914238"/>
                <a:gd name="connsiteY45" fmla="*/ 206399 h 390499"/>
                <a:gd name="connsiteX46" fmla="*/ 475905 w 914238"/>
                <a:gd name="connsiteY46" fmla="*/ 220175 h 390499"/>
                <a:gd name="connsiteX47" fmla="*/ 474652 w 914238"/>
                <a:gd name="connsiteY47" fmla="*/ 242718 h 390499"/>
                <a:gd name="connsiteX48" fmla="*/ 455867 w 914238"/>
                <a:gd name="connsiteY48" fmla="*/ 237709 h 390499"/>
                <a:gd name="connsiteX49" fmla="*/ 440838 w 914238"/>
                <a:gd name="connsiteY49" fmla="*/ 247728 h 390499"/>
                <a:gd name="connsiteX50" fmla="*/ 435829 w 914238"/>
                <a:gd name="connsiteY50" fmla="*/ 262756 h 390499"/>
                <a:gd name="connsiteX51" fmla="*/ 425810 w 914238"/>
                <a:gd name="connsiteY51" fmla="*/ 255242 h 390499"/>
                <a:gd name="connsiteX52" fmla="*/ 417043 w 914238"/>
                <a:gd name="connsiteY52" fmla="*/ 255242 h 390499"/>
                <a:gd name="connsiteX53" fmla="*/ 404519 w 914238"/>
                <a:gd name="connsiteY53" fmla="*/ 267766 h 390499"/>
                <a:gd name="connsiteX54" fmla="*/ 384481 w 914238"/>
                <a:gd name="connsiteY54" fmla="*/ 267766 h 390499"/>
                <a:gd name="connsiteX55" fmla="*/ 384481 w 914238"/>
                <a:gd name="connsiteY55" fmla="*/ 261504 h 390499"/>
                <a:gd name="connsiteX56" fmla="*/ 369452 w 914238"/>
                <a:gd name="connsiteY56" fmla="*/ 251485 h 390499"/>
                <a:gd name="connsiteX57" fmla="*/ 351919 w 914238"/>
                <a:gd name="connsiteY57" fmla="*/ 256494 h 390499"/>
                <a:gd name="connsiteX58" fmla="*/ 351919 w 914238"/>
                <a:gd name="connsiteY58" fmla="*/ 271523 h 390499"/>
                <a:gd name="connsiteX59" fmla="*/ 335638 w 914238"/>
                <a:gd name="connsiteY59" fmla="*/ 264009 h 390499"/>
                <a:gd name="connsiteX60" fmla="*/ 329376 w 914238"/>
                <a:gd name="connsiteY60" fmla="*/ 252737 h 390499"/>
                <a:gd name="connsiteX61" fmla="*/ 313095 w 914238"/>
                <a:gd name="connsiteY61" fmla="*/ 247728 h 390499"/>
                <a:gd name="connsiteX62" fmla="*/ 308086 w 914238"/>
                <a:gd name="connsiteY62" fmla="*/ 235204 h 390499"/>
                <a:gd name="connsiteX63" fmla="*/ 288048 w 914238"/>
                <a:gd name="connsiteY63" fmla="*/ 233951 h 390499"/>
                <a:gd name="connsiteX64" fmla="*/ 285543 w 914238"/>
                <a:gd name="connsiteY64" fmla="*/ 221428 h 390499"/>
                <a:gd name="connsiteX65" fmla="*/ 259243 w 914238"/>
                <a:gd name="connsiteY65" fmla="*/ 220175 h 390499"/>
                <a:gd name="connsiteX66" fmla="*/ 244214 w 914238"/>
                <a:gd name="connsiteY66" fmla="*/ 230194 h 390499"/>
                <a:gd name="connsiteX67" fmla="*/ 239205 w 914238"/>
                <a:gd name="connsiteY67" fmla="*/ 246475 h 390499"/>
                <a:gd name="connsiteX68" fmla="*/ 214157 w 914238"/>
                <a:gd name="connsiteY68" fmla="*/ 245223 h 390499"/>
                <a:gd name="connsiteX69" fmla="*/ 185352 w 914238"/>
                <a:gd name="connsiteY69" fmla="*/ 250232 h 390499"/>
                <a:gd name="connsiteX70" fmla="*/ 172829 w 914238"/>
                <a:gd name="connsiteY70" fmla="*/ 245223 h 390499"/>
                <a:gd name="connsiteX71" fmla="*/ 122733 w 914238"/>
                <a:gd name="connsiteY71" fmla="*/ 246475 h 390499"/>
                <a:gd name="connsiteX72" fmla="*/ 120229 w 914238"/>
                <a:gd name="connsiteY72" fmla="*/ 237709 h 390499"/>
                <a:gd name="connsiteX73" fmla="*/ 103948 w 914238"/>
                <a:gd name="connsiteY73" fmla="*/ 231447 h 390499"/>
                <a:gd name="connsiteX74" fmla="*/ 83910 w 914238"/>
                <a:gd name="connsiteY74" fmla="*/ 233951 h 390499"/>
                <a:gd name="connsiteX75" fmla="*/ 81405 w 914238"/>
                <a:gd name="connsiteY75" fmla="*/ 257747 h 390499"/>
                <a:gd name="connsiteX76" fmla="*/ 68881 w 914238"/>
                <a:gd name="connsiteY76" fmla="*/ 247728 h 390499"/>
                <a:gd name="connsiteX77" fmla="*/ 37572 w 914238"/>
                <a:gd name="connsiteY77" fmla="*/ 253990 h 390499"/>
                <a:gd name="connsiteX78" fmla="*/ 42581 w 914238"/>
                <a:gd name="connsiteY78" fmla="*/ 221428 h 390499"/>
                <a:gd name="connsiteX79" fmla="*/ 42581 w 914238"/>
                <a:gd name="connsiteY79" fmla="*/ 173837 h 390499"/>
                <a:gd name="connsiteX80" fmla="*/ 28805 w 914238"/>
                <a:gd name="connsiteY80" fmla="*/ 150042 h 390499"/>
                <a:gd name="connsiteX81" fmla="*/ 5010 w 914238"/>
                <a:gd name="connsiteY81" fmla="*/ 155051 h 390499"/>
                <a:gd name="connsiteX82" fmla="*/ 0 w 914238"/>
                <a:gd name="connsiteY82" fmla="*/ 133761 h 390499"/>
                <a:gd name="connsiteX83" fmla="*/ 16281 w 914238"/>
                <a:gd name="connsiteY83" fmla="*/ 116228 h 390499"/>
                <a:gd name="connsiteX84" fmla="*/ 35067 w 914238"/>
                <a:gd name="connsiteY84" fmla="*/ 108713 h 390499"/>
                <a:gd name="connsiteX85" fmla="*/ 40076 w 914238"/>
                <a:gd name="connsiteY85" fmla="*/ 97442 h 390499"/>
                <a:gd name="connsiteX86" fmla="*/ 45086 w 914238"/>
                <a:gd name="connsiteY86" fmla="*/ 93685 h 390499"/>
                <a:gd name="connsiteX87" fmla="*/ 53853 w 914238"/>
                <a:gd name="connsiteY87" fmla="*/ 82413 h 390499"/>
                <a:gd name="connsiteX88" fmla="*/ 66502 w 914238"/>
                <a:gd name="connsiteY88" fmla="*/ 55169 h 390499"/>
                <a:gd name="connsiteX89" fmla="*/ 512584 w 914238"/>
                <a:gd name="connsiteY89" fmla="*/ 91440 h 390499"/>
                <a:gd name="connsiteX0" fmla="*/ 783391 w 914238"/>
                <a:gd name="connsiteY0" fmla="*/ 16545 h 351875"/>
                <a:gd name="connsiteX1" fmla="*/ 805281 w 914238"/>
                <a:gd name="connsiteY1" fmla="*/ 98894 h 351875"/>
                <a:gd name="connsiteX2" fmla="*/ 821562 w 914238"/>
                <a:gd name="connsiteY2" fmla="*/ 133961 h 351875"/>
                <a:gd name="connsiteX3" fmla="*/ 837843 w 914238"/>
                <a:gd name="connsiteY3" fmla="*/ 146485 h 351875"/>
                <a:gd name="connsiteX4" fmla="*/ 860386 w 914238"/>
                <a:gd name="connsiteY4" fmla="*/ 146485 h 351875"/>
                <a:gd name="connsiteX5" fmla="*/ 914238 w 914238"/>
                <a:gd name="connsiteY5" fmla="*/ 204094 h 351875"/>
                <a:gd name="connsiteX6" fmla="*/ 892948 w 914238"/>
                <a:gd name="connsiteY6" fmla="*/ 219123 h 351875"/>
                <a:gd name="connsiteX7" fmla="*/ 862891 w 914238"/>
                <a:gd name="connsiteY7" fmla="*/ 229142 h 351875"/>
                <a:gd name="connsiteX8" fmla="*/ 860386 w 914238"/>
                <a:gd name="connsiteY8" fmla="*/ 237908 h 351875"/>
                <a:gd name="connsiteX9" fmla="*/ 864143 w 914238"/>
                <a:gd name="connsiteY9" fmla="*/ 255442 h 351875"/>
                <a:gd name="connsiteX10" fmla="*/ 837843 w 914238"/>
                <a:gd name="connsiteY10" fmla="*/ 267966 h 351875"/>
                <a:gd name="connsiteX11" fmla="*/ 812795 w 914238"/>
                <a:gd name="connsiteY11" fmla="*/ 254189 h 351875"/>
                <a:gd name="connsiteX12" fmla="*/ 789000 w 914238"/>
                <a:gd name="connsiteY12" fmla="*/ 255442 h 351875"/>
                <a:gd name="connsiteX13" fmla="*/ 783991 w 914238"/>
                <a:gd name="connsiteY13" fmla="*/ 260451 h 351875"/>
                <a:gd name="connsiteX14" fmla="*/ 767710 w 914238"/>
                <a:gd name="connsiteY14" fmla="*/ 260451 h 351875"/>
                <a:gd name="connsiteX15" fmla="*/ 762700 w 914238"/>
                <a:gd name="connsiteY15" fmla="*/ 267966 h 351875"/>
                <a:gd name="connsiteX16" fmla="*/ 746419 w 914238"/>
                <a:gd name="connsiteY16" fmla="*/ 280489 h 351875"/>
                <a:gd name="connsiteX17" fmla="*/ 740157 w 914238"/>
                <a:gd name="connsiteY17" fmla="*/ 267966 h 351875"/>
                <a:gd name="connsiteX18" fmla="*/ 740157 w 914238"/>
                <a:gd name="connsiteY18" fmla="*/ 260451 h 351875"/>
                <a:gd name="connsiteX19" fmla="*/ 730138 w 914238"/>
                <a:gd name="connsiteY19" fmla="*/ 255442 h 351875"/>
                <a:gd name="connsiteX20" fmla="*/ 720119 w 914238"/>
                <a:gd name="connsiteY20" fmla="*/ 260451 h 351875"/>
                <a:gd name="connsiteX21" fmla="*/ 716362 w 914238"/>
                <a:gd name="connsiteY21" fmla="*/ 269218 h 351875"/>
                <a:gd name="connsiteX22" fmla="*/ 702586 w 914238"/>
                <a:gd name="connsiteY22" fmla="*/ 269218 h 351875"/>
                <a:gd name="connsiteX23" fmla="*/ 673781 w 914238"/>
                <a:gd name="connsiteY23" fmla="*/ 291761 h 351875"/>
                <a:gd name="connsiteX24" fmla="*/ 651238 w 914238"/>
                <a:gd name="connsiteY24" fmla="*/ 295518 h 351875"/>
                <a:gd name="connsiteX25" fmla="*/ 624938 w 914238"/>
                <a:gd name="connsiteY25" fmla="*/ 315556 h 351875"/>
                <a:gd name="connsiteX26" fmla="*/ 624938 w 914238"/>
                <a:gd name="connsiteY26" fmla="*/ 334342 h 351875"/>
                <a:gd name="connsiteX27" fmla="*/ 608657 w 914238"/>
                <a:gd name="connsiteY27" fmla="*/ 334342 h 351875"/>
                <a:gd name="connsiteX28" fmla="*/ 578600 w 914238"/>
                <a:gd name="connsiteY28" fmla="*/ 351875 h 351875"/>
                <a:gd name="connsiteX29" fmla="*/ 563572 w 914238"/>
                <a:gd name="connsiteY29" fmla="*/ 351875 h 351875"/>
                <a:gd name="connsiteX30" fmla="*/ 544786 w 914238"/>
                <a:gd name="connsiteY30" fmla="*/ 331837 h 351875"/>
                <a:gd name="connsiteX31" fmla="*/ 549795 w 914238"/>
                <a:gd name="connsiteY31" fmla="*/ 314304 h 351875"/>
                <a:gd name="connsiteX32" fmla="*/ 541029 w 914238"/>
                <a:gd name="connsiteY32" fmla="*/ 304285 h 351875"/>
                <a:gd name="connsiteX33" fmla="*/ 549795 w 914238"/>
                <a:gd name="connsiteY33" fmla="*/ 296770 h 351875"/>
                <a:gd name="connsiteX34" fmla="*/ 549795 w 914238"/>
                <a:gd name="connsiteY34" fmla="*/ 286751 h 351875"/>
                <a:gd name="connsiteX35" fmla="*/ 557310 w 914238"/>
                <a:gd name="connsiteY35" fmla="*/ 269218 h 351875"/>
                <a:gd name="connsiteX36" fmla="*/ 566076 w 914238"/>
                <a:gd name="connsiteY36" fmla="*/ 271723 h 351875"/>
                <a:gd name="connsiteX37" fmla="*/ 571086 w 914238"/>
                <a:gd name="connsiteY37" fmla="*/ 261704 h 351875"/>
                <a:gd name="connsiteX38" fmla="*/ 566076 w 914238"/>
                <a:gd name="connsiteY38" fmla="*/ 236656 h 351875"/>
                <a:gd name="connsiteX39" fmla="*/ 559814 w 914238"/>
                <a:gd name="connsiteY39" fmla="*/ 226637 h 351875"/>
                <a:gd name="connsiteX40" fmla="*/ 561067 w 914238"/>
                <a:gd name="connsiteY40" fmla="*/ 216618 h 351875"/>
                <a:gd name="connsiteX41" fmla="*/ 515981 w 914238"/>
                <a:gd name="connsiteY41" fmla="*/ 219123 h 351875"/>
                <a:gd name="connsiteX42" fmla="*/ 502205 w 914238"/>
                <a:gd name="connsiteY42" fmla="*/ 205346 h 351875"/>
                <a:gd name="connsiteX43" fmla="*/ 510972 w 914238"/>
                <a:gd name="connsiteY43" fmla="*/ 167775 h 351875"/>
                <a:gd name="connsiteX44" fmla="*/ 493438 w 914238"/>
                <a:gd name="connsiteY44" fmla="*/ 167775 h 351875"/>
                <a:gd name="connsiteX45" fmla="*/ 475905 w 914238"/>
                <a:gd name="connsiteY45" fmla="*/ 181551 h 351875"/>
                <a:gd name="connsiteX46" fmla="*/ 474652 w 914238"/>
                <a:gd name="connsiteY46" fmla="*/ 204094 h 351875"/>
                <a:gd name="connsiteX47" fmla="*/ 455867 w 914238"/>
                <a:gd name="connsiteY47" fmla="*/ 199085 h 351875"/>
                <a:gd name="connsiteX48" fmla="*/ 440838 w 914238"/>
                <a:gd name="connsiteY48" fmla="*/ 209104 h 351875"/>
                <a:gd name="connsiteX49" fmla="*/ 435829 w 914238"/>
                <a:gd name="connsiteY49" fmla="*/ 224132 h 351875"/>
                <a:gd name="connsiteX50" fmla="*/ 425810 w 914238"/>
                <a:gd name="connsiteY50" fmla="*/ 216618 h 351875"/>
                <a:gd name="connsiteX51" fmla="*/ 417043 w 914238"/>
                <a:gd name="connsiteY51" fmla="*/ 216618 h 351875"/>
                <a:gd name="connsiteX52" fmla="*/ 404519 w 914238"/>
                <a:gd name="connsiteY52" fmla="*/ 229142 h 351875"/>
                <a:gd name="connsiteX53" fmla="*/ 384481 w 914238"/>
                <a:gd name="connsiteY53" fmla="*/ 229142 h 351875"/>
                <a:gd name="connsiteX54" fmla="*/ 384481 w 914238"/>
                <a:gd name="connsiteY54" fmla="*/ 222880 h 351875"/>
                <a:gd name="connsiteX55" fmla="*/ 369452 w 914238"/>
                <a:gd name="connsiteY55" fmla="*/ 212861 h 351875"/>
                <a:gd name="connsiteX56" fmla="*/ 351919 w 914238"/>
                <a:gd name="connsiteY56" fmla="*/ 217870 h 351875"/>
                <a:gd name="connsiteX57" fmla="*/ 351919 w 914238"/>
                <a:gd name="connsiteY57" fmla="*/ 232899 h 351875"/>
                <a:gd name="connsiteX58" fmla="*/ 335638 w 914238"/>
                <a:gd name="connsiteY58" fmla="*/ 225385 h 351875"/>
                <a:gd name="connsiteX59" fmla="*/ 329376 w 914238"/>
                <a:gd name="connsiteY59" fmla="*/ 214113 h 351875"/>
                <a:gd name="connsiteX60" fmla="*/ 313095 w 914238"/>
                <a:gd name="connsiteY60" fmla="*/ 209104 h 351875"/>
                <a:gd name="connsiteX61" fmla="*/ 308086 w 914238"/>
                <a:gd name="connsiteY61" fmla="*/ 196580 h 351875"/>
                <a:gd name="connsiteX62" fmla="*/ 288048 w 914238"/>
                <a:gd name="connsiteY62" fmla="*/ 195327 h 351875"/>
                <a:gd name="connsiteX63" fmla="*/ 285543 w 914238"/>
                <a:gd name="connsiteY63" fmla="*/ 182804 h 351875"/>
                <a:gd name="connsiteX64" fmla="*/ 259243 w 914238"/>
                <a:gd name="connsiteY64" fmla="*/ 181551 h 351875"/>
                <a:gd name="connsiteX65" fmla="*/ 244214 w 914238"/>
                <a:gd name="connsiteY65" fmla="*/ 191570 h 351875"/>
                <a:gd name="connsiteX66" fmla="*/ 239205 w 914238"/>
                <a:gd name="connsiteY66" fmla="*/ 207851 h 351875"/>
                <a:gd name="connsiteX67" fmla="*/ 214157 w 914238"/>
                <a:gd name="connsiteY67" fmla="*/ 206599 h 351875"/>
                <a:gd name="connsiteX68" fmla="*/ 185352 w 914238"/>
                <a:gd name="connsiteY68" fmla="*/ 211608 h 351875"/>
                <a:gd name="connsiteX69" fmla="*/ 172829 w 914238"/>
                <a:gd name="connsiteY69" fmla="*/ 206599 h 351875"/>
                <a:gd name="connsiteX70" fmla="*/ 122733 w 914238"/>
                <a:gd name="connsiteY70" fmla="*/ 207851 h 351875"/>
                <a:gd name="connsiteX71" fmla="*/ 120229 w 914238"/>
                <a:gd name="connsiteY71" fmla="*/ 199085 h 351875"/>
                <a:gd name="connsiteX72" fmla="*/ 103948 w 914238"/>
                <a:gd name="connsiteY72" fmla="*/ 192823 h 351875"/>
                <a:gd name="connsiteX73" fmla="*/ 83910 w 914238"/>
                <a:gd name="connsiteY73" fmla="*/ 195327 h 351875"/>
                <a:gd name="connsiteX74" fmla="*/ 81405 w 914238"/>
                <a:gd name="connsiteY74" fmla="*/ 219123 h 351875"/>
                <a:gd name="connsiteX75" fmla="*/ 68881 w 914238"/>
                <a:gd name="connsiteY75" fmla="*/ 209104 h 351875"/>
                <a:gd name="connsiteX76" fmla="*/ 37572 w 914238"/>
                <a:gd name="connsiteY76" fmla="*/ 215366 h 351875"/>
                <a:gd name="connsiteX77" fmla="*/ 42581 w 914238"/>
                <a:gd name="connsiteY77" fmla="*/ 182804 h 351875"/>
                <a:gd name="connsiteX78" fmla="*/ 42581 w 914238"/>
                <a:gd name="connsiteY78" fmla="*/ 135213 h 351875"/>
                <a:gd name="connsiteX79" fmla="*/ 28805 w 914238"/>
                <a:gd name="connsiteY79" fmla="*/ 111418 h 351875"/>
                <a:gd name="connsiteX80" fmla="*/ 5010 w 914238"/>
                <a:gd name="connsiteY80" fmla="*/ 116427 h 351875"/>
                <a:gd name="connsiteX81" fmla="*/ 0 w 914238"/>
                <a:gd name="connsiteY81" fmla="*/ 95137 h 351875"/>
                <a:gd name="connsiteX82" fmla="*/ 16281 w 914238"/>
                <a:gd name="connsiteY82" fmla="*/ 77604 h 351875"/>
                <a:gd name="connsiteX83" fmla="*/ 35067 w 914238"/>
                <a:gd name="connsiteY83" fmla="*/ 70089 h 351875"/>
                <a:gd name="connsiteX84" fmla="*/ 40076 w 914238"/>
                <a:gd name="connsiteY84" fmla="*/ 58818 h 351875"/>
                <a:gd name="connsiteX85" fmla="*/ 45086 w 914238"/>
                <a:gd name="connsiteY85" fmla="*/ 55061 h 351875"/>
                <a:gd name="connsiteX86" fmla="*/ 53853 w 914238"/>
                <a:gd name="connsiteY86" fmla="*/ 43789 h 351875"/>
                <a:gd name="connsiteX87" fmla="*/ 66502 w 914238"/>
                <a:gd name="connsiteY87" fmla="*/ 16545 h 351875"/>
                <a:gd name="connsiteX88" fmla="*/ 512584 w 914238"/>
                <a:gd name="connsiteY88" fmla="*/ 52816 h 351875"/>
                <a:gd name="connsiteX0" fmla="*/ 783391 w 914238"/>
                <a:gd name="connsiteY0" fmla="*/ 0 h 335330"/>
                <a:gd name="connsiteX1" fmla="*/ 805281 w 914238"/>
                <a:gd name="connsiteY1" fmla="*/ 82349 h 335330"/>
                <a:gd name="connsiteX2" fmla="*/ 821562 w 914238"/>
                <a:gd name="connsiteY2" fmla="*/ 117416 h 335330"/>
                <a:gd name="connsiteX3" fmla="*/ 837843 w 914238"/>
                <a:gd name="connsiteY3" fmla="*/ 129940 h 335330"/>
                <a:gd name="connsiteX4" fmla="*/ 860386 w 914238"/>
                <a:gd name="connsiteY4" fmla="*/ 129940 h 335330"/>
                <a:gd name="connsiteX5" fmla="*/ 914238 w 914238"/>
                <a:gd name="connsiteY5" fmla="*/ 187549 h 335330"/>
                <a:gd name="connsiteX6" fmla="*/ 892948 w 914238"/>
                <a:gd name="connsiteY6" fmla="*/ 202578 h 335330"/>
                <a:gd name="connsiteX7" fmla="*/ 862891 w 914238"/>
                <a:gd name="connsiteY7" fmla="*/ 212597 h 335330"/>
                <a:gd name="connsiteX8" fmla="*/ 860386 w 914238"/>
                <a:gd name="connsiteY8" fmla="*/ 221363 h 335330"/>
                <a:gd name="connsiteX9" fmla="*/ 864143 w 914238"/>
                <a:gd name="connsiteY9" fmla="*/ 238897 h 335330"/>
                <a:gd name="connsiteX10" fmla="*/ 837843 w 914238"/>
                <a:gd name="connsiteY10" fmla="*/ 251421 h 335330"/>
                <a:gd name="connsiteX11" fmla="*/ 812795 w 914238"/>
                <a:gd name="connsiteY11" fmla="*/ 237644 h 335330"/>
                <a:gd name="connsiteX12" fmla="*/ 789000 w 914238"/>
                <a:gd name="connsiteY12" fmla="*/ 238897 h 335330"/>
                <a:gd name="connsiteX13" fmla="*/ 783991 w 914238"/>
                <a:gd name="connsiteY13" fmla="*/ 243906 h 335330"/>
                <a:gd name="connsiteX14" fmla="*/ 767710 w 914238"/>
                <a:gd name="connsiteY14" fmla="*/ 243906 h 335330"/>
                <a:gd name="connsiteX15" fmla="*/ 762700 w 914238"/>
                <a:gd name="connsiteY15" fmla="*/ 251421 h 335330"/>
                <a:gd name="connsiteX16" fmla="*/ 746419 w 914238"/>
                <a:gd name="connsiteY16" fmla="*/ 263944 h 335330"/>
                <a:gd name="connsiteX17" fmla="*/ 740157 w 914238"/>
                <a:gd name="connsiteY17" fmla="*/ 251421 h 335330"/>
                <a:gd name="connsiteX18" fmla="*/ 740157 w 914238"/>
                <a:gd name="connsiteY18" fmla="*/ 243906 h 335330"/>
                <a:gd name="connsiteX19" fmla="*/ 730138 w 914238"/>
                <a:gd name="connsiteY19" fmla="*/ 238897 h 335330"/>
                <a:gd name="connsiteX20" fmla="*/ 720119 w 914238"/>
                <a:gd name="connsiteY20" fmla="*/ 243906 h 335330"/>
                <a:gd name="connsiteX21" fmla="*/ 716362 w 914238"/>
                <a:gd name="connsiteY21" fmla="*/ 252673 h 335330"/>
                <a:gd name="connsiteX22" fmla="*/ 702586 w 914238"/>
                <a:gd name="connsiteY22" fmla="*/ 252673 h 335330"/>
                <a:gd name="connsiteX23" fmla="*/ 673781 w 914238"/>
                <a:gd name="connsiteY23" fmla="*/ 275216 h 335330"/>
                <a:gd name="connsiteX24" fmla="*/ 651238 w 914238"/>
                <a:gd name="connsiteY24" fmla="*/ 278973 h 335330"/>
                <a:gd name="connsiteX25" fmla="*/ 624938 w 914238"/>
                <a:gd name="connsiteY25" fmla="*/ 299011 h 335330"/>
                <a:gd name="connsiteX26" fmla="*/ 624938 w 914238"/>
                <a:gd name="connsiteY26" fmla="*/ 317797 h 335330"/>
                <a:gd name="connsiteX27" fmla="*/ 608657 w 914238"/>
                <a:gd name="connsiteY27" fmla="*/ 317797 h 335330"/>
                <a:gd name="connsiteX28" fmla="*/ 578600 w 914238"/>
                <a:gd name="connsiteY28" fmla="*/ 335330 h 335330"/>
                <a:gd name="connsiteX29" fmla="*/ 563572 w 914238"/>
                <a:gd name="connsiteY29" fmla="*/ 335330 h 335330"/>
                <a:gd name="connsiteX30" fmla="*/ 544786 w 914238"/>
                <a:gd name="connsiteY30" fmla="*/ 315292 h 335330"/>
                <a:gd name="connsiteX31" fmla="*/ 549795 w 914238"/>
                <a:gd name="connsiteY31" fmla="*/ 297759 h 335330"/>
                <a:gd name="connsiteX32" fmla="*/ 541029 w 914238"/>
                <a:gd name="connsiteY32" fmla="*/ 287740 h 335330"/>
                <a:gd name="connsiteX33" fmla="*/ 549795 w 914238"/>
                <a:gd name="connsiteY33" fmla="*/ 280225 h 335330"/>
                <a:gd name="connsiteX34" fmla="*/ 549795 w 914238"/>
                <a:gd name="connsiteY34" fmla="*/ 270206 h 335330"/>
                <a:gd name="connsiteX35" fmla="*/ 557310 w 914238"/>
                <a:gd name="connsiteY35" fmla="*/ 252673 h 335330"/>
                <a:gd name="connsiteX36" fmla="*/ 566076 w 914238"/>
                <a:gd name="connsiteY36" fmla="*/ 255178 h 335330"/>
                <a:gd name="connsiteX37" fmla="*/ 571086 w 914238"/>
                <a:gd name="connsiteY37" fmla="*/ 245159 h 335330"/>
                <a:gd name="connsiteX38" fmla="*/ 566076 w 914238"/>
                <a:gd name="connsiteY38" fmla="*/ 220111 h 335330"/>
                <a:gd name="connsiteX39" fmla="*/ 559814 w 914238"/>
                <a:gd name="connsiteY39" fmla="*/ 210092 h 335330"/>
                <a:gd name="connsiteX40" fmla="*/ 561067 w 914238"/>
                <a:gd name="connsiteY40" fmla="*/ 200073 h 335330"/>
                <a:gd name="connsiteX41" fmla="*/ 515981 w 914238"/>
                <a:gd name="connsiteY41" fmla="*/ 202578 h 335330"/>
                <a:gd name="connsiteX42" fmla="*/ 502205 w 914238"/>
                <a:gd name="connsiteY42" fmla="*/ 188801 h 335330"/>
                <a:gd name="connsiteX43" fmla="*/ 510972 w 914238"/>
                <a:gd name="connsiteY43" fmla="*/ 151230 h 335330"/>
                <a:gd name="connsiteX44" fmla="*/ 493438 w 914238"/>
                <a:gd name="connsiteY44" fmla="*/ 151230 h 335330"/>
                <a:gd name="connsiteX45" fmla="*/ 475905 w 914238"/>
                <a:gd name="connsiteY45" fmla="*/ 165006 h 335330"/>
                <a:gd name="connsiteX46" fmla="*/ 474652 w 914238"/>
                <a:gd name="connsiteY46" fmla="*/ 187549 h 335330"/>
                <a:gd name="connsiteX47" fmla="*/ 455867 w 914238"/>
                <a:gd name="connsiteY47" fmla="*/ 182540 h 335330"/>
                <a:gd name="connsiteX48" fmla="*/ 440838 w 914238"/>
                <a:gd name="connsiteY48" fmla="*/ 192559 h 335330"/>
                <a:gd name="connsiteX49" fmla="*/ 435829 w 914238"/>
                <a:gd name="connsiteY49" fmla="*/ 207587 h 335330"/>
                <a:gd name="connsiteX50" fmla="*/ 425810 w 914238"/>
                <a:gd name="connsiteY50" fmla="*/ 200073 h 335330"/>
                <a:gd name="connsiteX51" fmla="*/ 417043 w 914238"/>
                <a:gd name="connsiteY51" fmla="*/ 200073 h 335330"/>
                <a:gd name="connsiteX52" fmla="*/ 404519 w 914238"/>
                <a:gd name="connsiteY52" fmla="*/ 212597 h 335330"/>
                <a:gd name="connsiteX53" fmla="*/ 384481 w 914238"/>
                <a:gd name="connsiteY53" fmla="*/ 212597 h 335330"/>
                <a:gd name="connsiteX54" fmla="*/ 384481 w 914238"/>
                <a:gd name="connsiteY54" fmla="*/ 206335 h 335330"/>
                <a:gd name="connsiteX55" fmla="*/ 369452 w 914238"/>
                <a:gd name="connsiteY55" fmla="*/ 196316 h 335330"/>
                <a:gd name="connsiteX56" fmla="*/ 351919 w 914238"/>
                <a:gd name="connsiteY56" fmla="*/ 201325 h 335330"/>
                <a:gd name="connsiteX57" fmla="*/ 351919 w 914238"/>
                <a:gd name="connsiteY57" fmla="*/ 216354 h 335330"/>
                <a:gd name="connsiteX58" fmla="*/ 335638 w 914238"/>
                <a:gd name="connsiteY58" fmla="*/ 208840 h 335330"/>
                <a:gd name="connsiteX59" fmla="*/ 329376 w 914238"/>
                <a:gd name="connsiteY59" fmla="*/ 197568 h 335330"/>
                <a:gd name="connsiteX60" fmla="*/ 313095 w 914238"/>
                <a:gd name="connsiteY60" fmla="*/ 192559 h 335330"/>
                <a:gd name="connsiteX61" fmla="*/ 308086 w 914238"/>
                <a:gd name="connsiteY61" fmla="*/ 180035 h 335330"/>
                <a:gd name="connsiteX62" fmla="*/ 288048 w 914238"/>
                <a:gd name="connsiteY62" fmla="*/ 178782 h 335330"/>
                <a:gd name="connsiteX63" fmla="*/ 285543 w 914238"/>
                <a:gd name="connsiteY63" fmla="*/ 166259 h 335330"/>
                <a:gd name="connsiteX64" fmla="*/ 259243 w 914238"/>
                <a:gd name="connsiteY64" fmla="*/ 165006 h 335330"/>
                <a:gd name="connsiteX65" fmla="*/ 244214 w 914238"/>
                <a:gd name="connsiteY65" fmla="*/ 175025 h 335330"/>
                <a:gd name="connsiteX66" fmla="*/ 239205 w 914238"/>
                <a:gd name="connsiteY66" fmla="*/ 191306 h 335330"/>
                <a:gd name="connsiteX67" fmla="*/ 214157 w 914238"/>
                <a:gd name="connsiteY67" fmla="*/ 190054 h 335330"/>
                <a:gd name="connsiteX68" fmla="*/ 185352 w 914238"/>
                <a:gd name="connsiteY68" fmla="*/ 195063 h 335330"/>
                <a:gd name="connsiteX69" fmla="*/ 172829 w 914238"/>
                <a:gd name="connsiteY69" fmla="*/ 190054 h 335330"/>
                <a:gd name="connsiteX70" fmla="*/ 122733 w 914238"/>
                <a:gd name="connsiteY70" fmla="*/ 191306 h 335330"/>
                <a:gd name="connsiteX71" fmla="*/ 120229 w 914238"/>
                <a:gd name="connsiteY71" fmla="*/ 182540 h 335330"/>
                <a:gd name="connsiteX72" fmla="*/ 103948 w 914238"/>
                <a:gd name="connsiteY72" fmla="*/ 176278 h 335330"/>
                <a:gd name="connsiteX73" fmla="*/ 83910 w 914238"/>
                <a:gd name="connsiteY73" fmla="*/ 178782 h 335330"/>
                <a:gd name="connsiteX74" fmla="*/ 81405 w 914238"/>
                <a:gd name="connsiteY74" fmla="*/ 202578 h 335330"/>
                <a:gd name="connsiteX75" fmla="*/ 68881 w 914238"/>
                <a:gd name="connsiteY75" fmla="*/ 192559 h 335330"/>
                <a:gd name="connsiteX76" fmla="*/ 37572 w 914238"/>
                <a:gd name="connsiteY76" fmla="*/ 198821 h 335330"/>
                <a:gd name="connsiteX77" fmla="*/ 42581 w 914238"/>
                <a:gd name="connsiteY77" fmla="*/ 166259 h 335330"/>
                <a:gd name="connsiteX78" fmla="*/ 42581 w 914238"/>
                <a:gd name="connsiteY78" fmla="*/ 118668 h 335330"/>
                <a:gd name="connsiteX79" fmla="*/ 28805 w 914238"/>
                <a:gd name="connsiteY79" fmla="*/ 94873 h 335330"/>
                <a:gd name="connsiteX80" fmla="*/ 5010 w 914238"/>
                <a:gd name="connsiteY80" fmla="*/ 99882 h 335330"/>
                <a:gd name="connsiteX81" fmla="*/ 0 w 914238"/>
                <a:gd name="connsiteY81" fmla="*/ 78592 h 335330"/>
                <a:gd name="connsiteX82" fmla="*/ 16281 w 914238"/>
                <a:gd name="connsiteY82" fmla="*/ 61059 h 335330"/>
                <a:gd name="connsiteX83" fmla="*/ 35067 w 914238"/>
                <a:gd name="connsiteY83" fmla="*/ 53544 h 335330"/>
                <a:gd name="connsiteX84" fmla="*/ 40076 w 914238"/>
                <a:gd name="connsiteY84" fmla="*/ 42273 h 335330"/>
                <a:gd name="connsiteX85" fmla="*/ 45086 w 914238"/>
                <a:gd name="connsiteY85" fmla="*/ 38516 h 335330"/>
                <a:gd name="connsiteX86" fmla="*/ 53853 w 914238"/>
                <a:gd name="connsiteY86" fmla="*/ 27244 h 335330"/>
                <a:gd name="connsiteX87" fmla="*/ 66502 w 914238"/>
                <a:gd name="connsiteY87" fmla="*/ 0 h 33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914238" h="335330">
                  <a:moveTo>
                    <a:pt x="783391" y="0"/>
                  </a:moveTo>
                  <a:lnTo>
                    <a:pt x="805281" y="82349"/>
                  </a:lnTo>
                  <a:lnTo>
                    <a:pt x="821562" y="117416"/>
                  </a:lnTo>
                  <a:lnTo>
                    <a:pt x="837843" y="129940"/>
                  </a:lnTo>
                  <a:lnTo>
                    <a:pt x="860386" y="129940"/>
                  </a:lnTo>
                  <a:lnTo>
                    <a:pt x="914238" y="187549"/>
                  </a:lnTo>
                  <a:lnTo>
                    <a:pt x="892948" y="202578"/>
                  </a:lnTo>
                  <a:lnTo>
                    <a:pt x="862891" y="212597"/>
                  </a:lnTo>
                  <a:lnTo>
                    <a:pt x="860386" y="221363"/>
                  </a:lnTo>
                  <a:lnTo>
                    <a:pt x="864143" y="238897"/>
                  </a:lnTo>
                  <a:lnTo>
                    <a:pt x="837843" y="251421"/>
                  </a:lnTo>
                  <a:lnTo>
                    <a:pt x="812795" y="237644"/>
                  </a:lnTo>
                  <a:lnTo>
                    <a:pt x="789000" y="238897"/>
                  </a:lnTo>
                  <a:lnTo>
                    <a:pt x="783991" y="243906"/>
                  </a:lnTo>
                  <a:lnTo>
                    <a:pt x="767710" y="243906"/>
                  </a:lnTo>
                  <a:lnTo>
                    <a:pt x="762700" y="251421"/>
                  </a:lnTo>
                  <a:lnTo>
                    <a:pt x="746419" y="263944"/>
                  </a:lnTo>
                  <a:lnTo>
                    <a:pt x="740157" y="251421"/>
                  </a:lnTo>
                  <a:lnTo>
                    <a:pt x="740157" y="243906"/>
                  </a:lnTo>
                  <a:lnTo>
                    <a:pt x="730138" y="238897"/>
                  </a:lnTo>
                  <a:lnTo>
                    <a:pt x="720119" y="243906"/>
                  </a:lnTo>
                  <a:lnTo>
                    <a:pt x="716362" y="252673"/>
                  </a:lnTo>
                  <a:lnTo>
                    <a:pt x="702586" y="252673"/>
                  </a:lnTo>
                  <a:lnTo>
                    <a:pt x="673781" y="275216"/>
                  </a:lnTo>
                  <a:lnTo>
                    <a:pt x="651238" y="278973"/>
                  </a:lnTo>
                  <a:lnTo>
                    <a:pt x="624938" y="299011"/>
                  </a:lnTo>
                  <a:lnTo>
                    <a:pt x="624938" y="317797"/>
                  </a:lnTo>
                  <a:lnTo>
                    <a:pt x="608657" y="317797"/>
                  </a:lnTo>
                  <a:lnTo>
                    <a:pt x="578600" y="335330"/>
                  </a:lnTo>
                  <a:lnTo>
                    <a:pt x="563572" y="335330"/>
                  </a:lnTo>
                  <a:lnTo>
                    <a:pt x="544786" y="315292"/>
                  </a:lnTo>
                  <a:lnTo>
                    <a:pt x="549795" y="297759"/>
                  </a:lnTo>
                  <a:lnTo>
                    <a:pt x="541029" y="287740"/>
                  </a:lnTo>
                  <a:lnTo>
                    <a:pt x="549795" y="280225"/>
                  </a:lnTo>
                  <a:lnTo>
                    <a:pt x="549795" y="270206"/>
                  </a:lnTo>
                  <a:lnTo>
                    <a:pt x="557310" y="252673"/>
                  </a:lnTo>
                  <a:lnTo>
                    <a:pt x="566076" y="255178"/>
                  </a:lnTo>
                  <a:lnTo>
                    <a:pt x="571086" y="245159"/>
                  </a:lnTo>
                  <a:lnTo>
                    <a:pt x="566076" y="220111"/>
                  </a:lnTo>
                  <a:lnTo>
                    <a:pt x="559814" y="210092"/>
                  </a:lnTo>
                  <a:lnTo>
                    <a:pt x="561067" y="200073"/>
                  </a:lnTo>
                  <a:lnTo>
                    <a:pt x="515981" y="202578"/>
                  </a:lnTo>
                  <a:lnTo>
                    <a:pt x="502205" y="188801"/>
                  </a:lnTo>
                  <a:lnTo>
                    <a:pt x="510972" y="151230"/>
                  </a:lnTo>
                  <a:lnTo>
                    <a:pt x="493438" y="151230"/>
                  </a:lnTo>
                  <a:lnTo>
                    <a:pt x="475905" y="165006"/>
                  </a:lnTo>
                  <a:cubicBezTo>
                    <a:pt x="475487" y="172520"/>
                    <a:pt x="475070" y="180035"/>
                    <a:pt x="474652" y="187549"/>
                  </a:cubicBezTo>
                  <a:lnTo>
                    <a:pt x="455867" y="182540"/>
                  </a:lnTo>
                  <a:lnTo>
                    <a:pt x="440838" y="192559"/>
                  </a:lnTo>
                  <a:lnTo>
                    <a:pt x="435829" y="207587"/>
                  </a:lnTo>
                  <a:lnTo>
                    <a:pt x="425810" y="200073"/>
                  </a:lnTo>
                  <a:lnTo>
                    <a:pt x="417043" y="200073"/>
                  </a:lnTo>
                  <a:lnTo>
                    <a:pt x="404519" y="212597"/>
                  </a:lnTo>
                  <a:lnTo>
                    <a:pt x="384481" y="212597"/>
                  </a:lnTo>
                  <a:lnTo>
                    <a:pt x="384481" y="206335"/>
                  </a:lnTo>
                  <a:lnTo>
                    <a:pt x="369452" y="196316"/>
                  </a:lnTo>
                  <a:lnTo>
                    <a:pt x="351919" y="201325"/>
                  </a:lnTo>
                  <a:lnTo>
                    <a:pt x="351919" y="216354"/>
                  </a:lnTo>
                  <a:lnTo>
                    <a:pt x="335638" y="208840"/>
                  </a:lnTo>
                  <a:lnTo>
                    <a:pt x="329376" y="197568"/>
                  </a:lnTo>
                  <a:lnTo>
                    <a:pt x="313095" y="192559"/>
                  </a:lnTo>
                  <a:lnTo>
                    <a:pt x="308086" y="180035"/>
                  </a:lnTo>
                  <a:lnTo>
                    <a:pt x="288048" y="178782"/>
                  </a:lnTo>
                  <a:lnTo>
                    <a:pt x="285543" y="166259"/>
                  </a:lnTo>
                  <a:lnTo>
                    <a:pt x="259243" y="165006"/>
                  </a:lnTo>
                  <a:lnTo>
                    <a:pt x="244214" y="175025"/>
                  </a:lnTo>
                  <a:lnTo>
                    <a:pt x="239205" y="191306"/>
                  </a:lnTo>
                  <a:lnTo>
                    <a:pt x="214157" y="190054"/>
                  </a:lnTo>
                  <a:lnTo>
                    <a:pt x="185352" y="195063"/>
                  </a:lnTo>
                  <a:lnTo>
                    <a:pt x="172829" y="190054"/>
                  </a:lnTo>
                  <a:lnTo>
                    <a:pt x="122733" y="191306"/>
                  </a:lnTo>
                  <a:lnTo>
                    <a:pt x="120229" y="182540"/>
                  </a:lnTo>
                  <a:lnTo>
                    <a:pt x="103948" y="176278"/>
                  </a:lnTo>
                  <a:lnTo>
                    <a:pt x="83910" y="178782"/>
                  </a:lnTo>
                  <a:lnTo>
                    <a:pt x="81405" y="202578"/>
                  </a:lnTo>
                  <a:lnTo>
                    <a:pt x="68881" y="192559"/>
                  </a:lnTo>
                  <a:lnTo>
                    <a:pt x="37572" y="198821"/>
                  </a:lnTo>
                  <a:lnTo>
                    <a:pt x="42581" y="166259"/>
                  </a:lnTo>
                  <a:lnTo>
                    <a:pt x="42581" y="118668"/>
                  </a:lnTo>
                  <a:lnTo>
                    <a:pt x="28805" y="94873"/>
                  </a:lnTo>
                  <a:lnTo>
                    <a:pt x="5010" y="99882"/>
                  </a:lnTo>
                  <a:lnTo>
                    <a:pt x="0" y="78592"/>
                  </a:lnTo>
                  <a:lnTo>
                    <a:pt x="16281" y="61059"/>
                  </a:lnTo>
                  <a:lnTo>
                    <a:pt x="35067" y="53544"/>
                  </a:lnTo>
                  <a:lnTo>
                    <a:pt x="40076" y="42273"/>
                  </a:lnTo>
                  <a:lnTo>
                    <a:pt x="45086" y="38516"/>
                  </a:lnTo>
                  <a:lnTo>
                    <a:pt x="53853" y="27244"/>
                  </a:lnTo>
                  <a:lnTo>
                    <a:pt x="66502" y="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B6AA9A1E-5E20-E64A-7635-F34271F48829}"/>
                </a:ext>
              </a:extLst>
            </p:cNvPr>
            <p:cNvSpPr/>
            <p:nvPr/>
          </p:nvSpPr>
          <p:spPr>
            <a:xfrm>
              <a:off x="2153674" y="982687"/>
              <a:ext cx="653743" cy="1062019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0E05DEE-E8C2-3E1E-2DDA-37ED6E007B42}"/>
                </a:ext>
              </a:extLst>
            </p:cNvPr>
            <p:cNvSpPr/>
            <p:nvPr/>
          </p:nvSpPr>
          <p:spPr>
            <a:xfrm>
              <a:off x="2632084" y="1017903"/>
              <a:ext cx="713022" cy="11044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F0E11A2-7968-A296-D6BC-5D77B7B43321}"/>
                </a:ext>
              </a:extLst>
            </p:cNvPr>
            <p:cNvSpPr/>
            <p:nvPr/>
          </p:nvSpPr>
          <p:spPr>
            <a:xfrm>
              <a:off x="2078531" y="1880645"/>
              <a:ext cx="552299" cy="892947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ED224DA-1856-2F56-AF08-74C517E48814}"/>
                </a:ext>
              </a:extLst>
            </p:cNvPr>
            <p:cNvSpPr/>
            <p:nvPr/>
          </p:nvSpPr>
          <p:spPr>
            <a:xfrm>
              <a:off x="2443620" y="1961632"/>
              <a:ext cx="701105" cy="78816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02F410D-20E7-975B-8B65-22371AF06EEA}"/>
                </a:ext>
              </a:extLst>
            </p:cNvPr>
            <p:cNvSpPr/>
            <p:nvPr/>
          </p:nvSpPr>
          <p:spPr>
            <a:xfrm>
              <a:off x="1406003" y="2389111"/>
              <a:ext cx="180342" cy="339396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D960082B-D7A4-1B1D-A60A-59E08624C3AF}"/>
                </a:ext>
              </a:extLst>
            </p:cNvPr>
            <p:cNvSpPr/>
            <p:nvPr/>
          </p:nvSpPr>
          <p:spPr>
            <a:xfrm>
              <a:off x="1888170" y="2620655"/>
              <a:ext cx="939286" cy="74886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32CC45CF-140A-CDE5-E0BF-F0BA2F189CE7}"/>
                </a:ext>
              </a:extLst>
            </p:cNvPr>
            <p:cNvSpPr/>
            <p:nvPr/>
          </p:nvSpPr>
          <p:spPr>
            <a:xfrm>
              <a:off x="1121154" y="2259161"/>
              <a:ext cx="1132710" cy="114375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9C45E083-CF9C-2D3C-5B71-CE31513FC73E}"/>
                </a:ext>
              </a:extLst>
            </p:cNvPr>
            <p:cNvSpPr/>
            <p:nvPr/>
          </p:nvSpPr>
          <p:spPr>
            <a:xfrm>
              <a:off x="2417926" y="3274544"/>
              <a:ext cx="290552" cy="268755"/>
            </a:xfrm>
            <a:custGeom>
              <a:avLst/>
              <a:gdLst>
                <a:gd name="connsiteX0" fmla="*/ 185144 w 290552"/>
                <a:gd name="connsiteY0" fmla="*/ 0 h 268755"/>
                <a:gd name="connsiteX1" fmla="*/ 202886 w 290552"/>
                <a:gd name="connsiteY1" fmla="*/ 26091 h 268755"/>
                <a:gd name="connsiteX2" fmla="*/ 222715 w 290552"/>
                <a:gd name="connsiteY2" fmla="*/ 29222 h 268755"/>
                <a:gd name="connsiteX3" fmla="*/ 241501 w 290552"/>
                <a:gd name="connsiteY3" fmla="*/ 36528 h 268755"/>
                <a:gd name="connsiteX4" fmla="*/ 250894 w 290552"/>
                <a:gd name="connsiteY4" fmla="*/ 45921 h 268755"/>
                <a:gd name="connsiteX5" fmla="*/ 264461 w 290552"/>
                <a:gd name="connsiteY5" fmla="*/ 40702 h 268755"/>
                <a:gd name="connsiteX6" fmla="*/ 281159 w 290552"/>
                <a:gd name="connsiteY6" fmla="*/ 49052 h 268755"/>
                <a:gd name="connsiteX7" fmla="*/ 282074 w 290552"/>
                <a:gd name="connsiteY7" fmla="*/ 46832 h 268755"/>
                <a:gd name="connsiteX8" fmla="*/ 290552 w 290552"/>
                <a:gd name="connsiteY8" fmla="*/ 61367 h 268755"/>
                <a:gd name="connsiteX9" fmla="*/ 290552 w 290552"/>
                <a:gd name="connsiteY9" fmla="*/ 72638 h 268755"/>
                <a:gd name="connsiteX10" fmla="*/ 276776 w 290552"/>
                <a:gd name="connsiteY10" fmla="*/ 77648 h 268755"/>
                <a:gd name="connsiteX11" fmla="*/ 254233 w 290552"/>
                <a:gd name="connsiteY11" fmla="*/ 121481 h 268755"/>
                <a:gd name="connsiteX12" fmla="*/ 252981 w 290552"/>
                <a:gd name="connsiteY12" fmla="*/ 145276 h 268755"/>
                <a:gd name="connsiteX13" fmla="*/ 245467 w 290552"/>
                <a:gd name="connsiteY13" fmla="*/ 155295 h 268755"/>
                <a:gd name="connsiteX14" fmla="*/ 246719 w 290552"/>
                <a:gd name="connsiteY14" fmla="*/ 177838 h 268755"/>
                <a:gd name="connsiteX15" fmla="*/ 234195 w 290552"/>
                <a:gd name="connsiteY15" fmla="*/ 196624 h 268755"/>
                <a:gd name="connsiteX16" fmla="*/ 226681 w 290552"/>
                <a:gd name="connsiteY16" fmla="*/ 207895 h 268755"/>
                <a:gd name="connsiteX17" fmla="*/ 204138 w 290552"/>
                <a:gd name="connsiteY17" fmla="*/ 264252 h 268755"/>
                <a:gd name="connsiteX18" fmla="*/ 204138 w 290552"/>
                <a:gd name="connsiteY18" fmla="*/ 268755 h 268755"/>
                <a:gd name="connsiteX19" fmla="*/ 13623 w 290552"/>
                <a:gd name="connsiteY19" fmla="*/ 268755 h 268755"/>
                <a:gd name="connsiteX20" fmla="*/ 15029 w 290552"/>
                <a:gd name="connsiteY20" fmla="*/ 266757 h 268755"/>
                <a:gd name="connsiteX21" fmla="*/ 8767 w 290552"/>
                <a:gd name="connsiteY21" fmla="*/ 251728 h 268755"/>
                <a:gd name="connsiteX22" fmla="*/ 11272 w 290552"/>
                <a:gd name="connsiteY22" fmla="*/ 207895 h 268755"/>
                <a:gd name="connsiteX23" fmla="*/ 6262 w 290552"/>
                <a:gd name="connsiteY23" fmla="*/ 177838 h 268755"/>
                <a:gd name="connsiteX24" fmla="*/ 0 w 290552"/>
                <a:gd name="connsiteY24" fmla="*/ 160305 h 268755"/>
                <a:gd name="connsiteX25" fmla="*/ 6262 w 290552"/>
                <a:gd name="connsiteY25" fmla="*/ 150286 h 268755"/>
                <a:gd name="connsiteX26" fmla="*/ 37572 w 290552"/>
                <a:gd name="connsiteY26" fmla="*/ 146529 h 268755"/>
                <a:gd name="connsiteX27" fmla="*/ 18786 w 290552"/>
                <a:gd name="connsiteY27" fmla="*/ 115219 h 268755"/>
                <a:gd name="connsiteX28" fmla="*/ 20039 w 290552"/>
                <a:gd name="connsiteY28" fmla="*/ 101443 h 268755"/>
                <a:gd name="connsiteX29" fmla="*/ 23796 w 290552"/>
                <a:gd name="connsiteY29" fmla="*/ 96433 h 268755"/>
                <a:gd name="connsiteX30" fmla="*/ 25048 w 290552"/>
                <a:gd name="connsiteY30" fmla="*/ 72638 h 268755"/>
                <a:gd name="connsiteX31" fmla="*/ 16281 w 290552"/>
                <a:gd name="connsiteY31" fmla="*/ 55105 h 268755"/>
                <a:gd name="connsiteX32" fmla="*/ 13777 w 290552"/>
                <a:gd name="connsiteY32" fmla="*/ 12524 h 268755"/>
                <a:gd name="connsiteX33" fmla="*/ 17879 w 290552"/>
                <a:gd name="connsiteY33" fmla="*/ 6945 h 268755"/>
                <a:gd name="connsiteX34" fmla="*/ 18160 w 290552"/>
                <a:gd name="connsiteY34" fmla="*/ 7306 h 268755"/>
                <a:gd name="connsiteX35" fmla="*/ 27553 w 290552"/>
                <a:gd name="connsiteY35" fmla="*/ 9393 h 268755"/>
                <a:gd name="connsiteX36" fmla="*/ 44251 w 290552"/>
                <a:gd name="connsiteY36" fmla="*/ 13568 h 268755"/>
                <a:gd name="connsiteX37" fmla="*/ 51556 w 290552"/>
                <a:gd name="connsiteY37" fmla="*/ 31310 h 268755"/>
                <a:gd name="connsiteX38" fmla="*/ 70343 w 290552"/>
                <a:gd name="connsiteY38" fmla="*/ 39659 h 268755"/>
                <a:gd name="connsiteX39" fmla="*/ 75561 w 290552"/>
                <a:gd name="connsiteY39" fmla="*/ 64706 h 268755"/>
                <a:gd name="connsiteX40" fmla="*/ 98521 w 290552"/>
                <a:gd name="connsiteY40" fmla="*/ 70968 h 268755"/>
                <a:gd name="connsiteX41" fmla="*/ 111045 w 290552"/>
                <a:gd name="connsiteY41" fmla="*/ 79318 h 268755"/>
                <a:gd name="connsiteX42" fmla="*/ 123569 w 290552"/>
                <a:gd name="connsiteY42" fmla="*/ 94972 h 268755"/>
                <a:gd name="connsiteX43" fmla="*/ 132962 w 290552"/>
                <a:gd name="connsiteY43" fmla="*/ 80361 h 268755"/>
                <a:gd name="connsiteX44" fmla="*/ 143398 w 290552"/>
                <a:gd name="connsiteY44" fmla="*/ 73056 h 268755"/>
                <a:gd name="connsiteX45" fmla="*/ 153835 w 290552"/>
                <a:gd name="connsiteY45" fmla="*/ 57401 h 268755"/>
                <a:gd name="connsiteX46" fmla="*/ 158009 w 290552"/>
                <a:gd name="connsiteY46" fmla="*/ 54270 h 268755"/>
                <a:gd name="connsiteX47" fmla="*/ 185144 w 290552"/>
                <a:gd name="connsiteY47" fmla="*/ 38615 h 268755"/>
                <a:gd name="connsiteX48" fmla="*/ 173664 w 290552"/>
                <a:gd name="connsiteY48" fmla="*/ 16699 h 268755"/>
                <a:gd name="connsiteX49" fmla="*/ 173664 w 290552"/>
                <a:gd name="connsiteY49" fmla="*/ 1044 h 268755"/>
                <a:gd name="connsiteX0" fmla="*/ 185144 w 290552"/>
                <a:gd name="connsiteY0" fmla="*/ 0 h 306867"/>
                <a:gd name="connsiteX1" fmla="*/ 202886 w 290552"/>
                <a:gd name="connsiteY1" fmla="*/ 26091 h 306867"/>
                <a:gd name="connsiteX2" fmla="*/ 222715 w 290552"/>
                <a:gd name="connsiteY2" fmla="*/ 29222 h 306867"/>
                <a:gd name="connsiteX3" fmla="*/ 241501 w 290552"/>
                <a:gd name="connsiteY3" fmla="*/ 36528 h 306867"/>
                <a:gd name="connsiteX4" fmla="*/ 250894 w 290552"/>
                <a:gd name="connsiteY4" fmla="*/ 45921 h 306867"/>
                <a:gd name="connsiteX5" fmla="*/ 264461 w 290552"/>
                <a:gd name="connsiteY5" fmla="*/ 40702 h 306867"/>
                <a:gd name="connsiteX6" fmla="*/ 281159 w 290552"/>
                <a:gd name="connsiteY6" fmla="*/ 49052 h 306867"/>
                <a:gd name="connsiteX7" fmla="*/ 282074 w 290552"/>
                <a:gd name="connsiteY7" fmla="*/ 46832 h 306867"/>
                <a:gd name="connsiteX8" fmla="*/ 290552 w 290552"/>
                <a:gd name="connsiteY8" fmla="*/ 61367 h 306867"/>
                <a:gd name="connsiteX9" fmla="*/ 290552 w 290552"/>
                <a:gd name="connsiteY9" fmla="*/ 72638 h 306867"/>
                <a:gd name="connsiteX10" fmla="*/ 276776 w 290552"/>
                <a:gd name="connsiteY10" fmla="*/ 77648 h 306867"/>
                <a:gd name="connsiteX11" fmla="*/ 254233 w 290552"/>
                <a:gd name="connsiteY11" fmla="*/ 121481 h 306867"/>
                <a:gd name="connsiteX12" fmla="*/ 252981 w 290552"/>
                <a:gd name="connsiteY12" fmla="*/ 145276 h 306867"/>
                <a:gd name="connsiteX13" fmla="*/ 245467 w 290552"/>
                <a:gd name="connsiteY13" fmla="*/ 155295 h 306867"/>
                <a:gd name="connsiteX14" fmla="*/ 246719 w 290552"/>
                <a:gd name="connsiteY14" fmla="*/ 177838 h 306867"/>
                <a:gd name="connsiteX15" fmla="*/ 234195 w 290552"/>
                <a:gd name="connsiteY15" fmla="*/ 196624 h 306867"/>
                <a:gd name="connsiteX16" fmla="*/ 226681 w 290552"/>
                <a:gd name="connsiteY16" fmla="*/ 207895 h 306867"/>
                <a:gd name="connsiteX17" fmla="*/ 204138 w 290552"/>
                <a:gd name="connsiteY17" fmla="*/ 264252 h 306867"/>
                <a:gd name="connsiteX18" fmla="*/ 204138 w 290552"/>
                <a:gd name="connsiteY18" fmla="*/ 268755 h 306867"/>
                <a:gd name="connsiteX19" fmla="*/ 89530 w 290552"/>
                <a:gd name="connsiteY19" fmla="*/ 306856 h 306867"/>
                <a:gd name="connsiteX20" fmla="*/ 13623 w 290552"/>
                <a:gd name="connsiteY20" fmla="*/ 268755 h 306867"/>
                <a:gd name="connsiteX21" fmla="*/ 15029 w 290552"/>
                <a:gd name="connsiteY21" fmla="*/ 266757 h 306867"/>
                <a:gd name="connsiteX22" fmla="*/ 8767 w 290552"/>
                <a:gd name="connsiteY22" fmla="*/ 251728 h 306867"/>
                <a:gd name="connsiteX23" fmla="*/ 11272 w 290552"/>
                <a:gd name="connsiteY23" fmla="*/ 207895 h 306867"/>
                <a:gd name="connsiteX24" fmla="*/ 6262 w 290552"/>
                <a:gd name="connsiteY24" fmla="*/ 177838 h 306867"/>
                <a:gd name="connsiteX25" fmla="*/ 0 w 290552"/>
                <a:gd name="connsiteY25" fmla="*/ 160305 h 306867"/>
                <a:gd name="connsiteX26" fmla="*/ 6262 w 290552"/>
                <a:gd name="connsiteY26" fmla="*/ 150286 h 306867"/>
                <a:gd name="connsiteX27" fmla="*/ 37572 w 290552"/>
                <a:gd name="connsiteY27" fmla="*/ 146529 h 306867"/>
                <a:gd name="connsiteX28" fmla="*/ 18786 w 290552"/>
                <a:gd name="connsiteY28" fmla="*/ 115219 h 306867"/>
                <a:gd name="connsiteX29" fmla="*/ 20039 w 290552"/>
                <a:gd name="connsiteY29" fmla="*/ 101443 h 306867"/>
                <a:gd name="connsiteX30" fmla="*/ 23796 w 290552"/>
                <a:gd name="connsiteY30" fmla="*/ 96433 h 306867"/>
                <a:gd name="connsiteX31" fmla="*/ 25048 w 290552"/>
                <a:gd name="connsiteY31" fmla="*/ 72638 h 306867"/>
                <a:gd name="connsiteX32" fmla="*/ 16281 w 290552"/>
                <a:gd name="connsiteY32" fmla="*/ 55105 h 306867"/>
                <a:gd name="connsiteX33" fmla="*/ 13777 w 290552"/>
                <a:gd name="connsiteY33" fmla="*/ 12524 h 306867"/>
                <a:gd name="connsiteX34" fmla="*/ 17879 w 290552"/>
                <a:gd name="connsiteY34" fmla="*/ 6945 h 306867"/>
                <a:gd name="connsiteX35" fmla="*/ 18160 w 290552"/>
                <a:gd name="connsiteY35" fmla="*/ 7306 h 306867"/>
                <a:gd name="connsiteX36" fmla="*/ 27553 w 290552"/>
                <a:gd name="connsiteY36" fmla="*/ 9393 h 306867"/>
                <a:gd name="connsiteX37" fmla="*/ 44251 w 290552"/>
                <a:gd name="connsiteY37" fmla="*/ 13568 h 306867"/>
                <a:gd name="connsiteX38" fmla="*/ 51556 w 290552"/>
                <a:gd name="connsiteY38" fmla="*/ 31310 h 306867"/>
                <a:gd name="connsiteX39" fmla="*/ 70343 w 290552"/>
                <a:gd name="connsiteY39" fmla="*/ 39659 h 306867"/>
                <a:gd name="connsiteX40" fmla="*/ 75561 w 290552"/>
                <a:gd name="connsiteY40" fmla="*/ 64706 h 306867"/>
                <a:gd name="connsiteX41" fmla="*/ 98521 w 290552"/>
                <a:gd name="connsiteY41" fmla="*/ 70968 h 306867"/>
                <a:gd name="connsiteX42" fmla="*/ 111045 w 290552"/>
                <a:gd name="connsiteY42" fmla="*/ 79318 h 306867"/>
                <a:gd name="connsiteX43" fmla="*/ 123569 w 290552"/>
                <a:gd name="connsiteY43" fmla="*/ 94972 h 306867"/>
                <a:gd name="connsiteX44" fmla="*/ 132962 w 290552"/>
                <a:gd name="connsiteY44" fmla="*/ 80361 h 306867"/>
                <a:gd name="connsiteX45" fmla="*/ 143398 w 290552"/>
                <a:gd name="connsiteY45" fmla="*/ 73056 h 306867"/>
                <a:gd name="connsiteX46" fmla="*/ 153835 w 290552"/>
                <a:gd name="connsiteY46" fmla="*/ 57401 h 306867"/>
                <a:gd name="connsiteX47" fmla="*/ 158009 w 290552"/>
                <a:gd name="connsiteY47" fmla="*/ 54270 h 306867"/>
                <a:gd name="connsiteX48" fmla="*/ 185144 w 290552"/>
                <a:gd name="connsiteY48" fmla="*/ 38615 h 306867"/>
                <a:gd name="connsiteX49" fmla="*/ 173664 w 290552"/>
                <a:gd name="connsiteY49" fmla="*/ 16699 h 306867"/>
                <a:gd name="connsiteX50" fmla="*/ 173664 w 290552"/>
                <a:gd name="connsiteY50" fmla="*/ 1044 h 306867"/>
                <a:gd name="connsiteX51" fmla="*/ 185144 w 290552"/>
                <a:gd name="connsiteY51" fmla="*/ 0 h 306867"/>
                <a:gd name="connsiteX0" fmla="*/ 89530 w 290552"/>
                <a:gd name="connsiteY0" fmla="*/ 306856 h 398296"/>
                <a:gd name="connsiteX1" fmla="*/ 13623 w 290552"/>
                <a:gd name="connsiteY1" fmla="*/ 268755 h 398296"/>
                <a:gd name="connsiteX2" fmla="*/ 15029 w 290552"/>
                <a:gd name="connsiteY2" fmla="*/ 266757 h 398296"/>
                <a:gd name="connsiteX3" fmla="*/ 8767 w 290552"/>
                <a:gd name="connsiteY3" fmla="*/ 251728 h 398296"/>
                <a:gd name="connsiteX4" fmla="*/ 11272 w 290552"/>
                <a:gd name="connsiteY4" fmla="*/ 207895 h 398296"/>
                <a:gd name="connsiteX5" fmla="*/ 6262 w 290552"/>
                <a:gd name="connsiteY5" fmla="*/ 177838 h 398296"/>
                <a:gd name="connsiteX6" fmla="*/ 0 w 290552"/>
                <a:gd name="connsiteY6" fmla="*/ 160305 h 398296"/>
                <a:gd name="connsiteX7" fmla="*/ 6262 w 290552"/>
                <a:gd name="connsiteY7" fmla="*/ 150286 h 398296"/>
                <a:gd name="connsiteX8" fmla="*/ 37572 w 290552"/>
                <a:gd name="connsiteY8" fmla="*/ 146529 h 398296"/>
                <a:gd name="connsiteX9" fmla="*/ 18786 w 290552"/>
                <a:gd name="connsiteY9" fmla="*/ 115219 h 398296"/>
                <a:gd name="connsiteX10" fmla="*/ 20039 w 290552"/>
                <a:gd name="connsiteY10" fmla="*/ 101443 h 398296"/>
                <a:gd name="connsiteX11" fmla="*/ 23796 w 290552"/>
                <a:gd name="connsiteY11" fmla="*/ 96433 h 398296"/>
                <a:gd name="connsiteX12" fmla="*/ 25048 w 290552"/>
                <a:gd name="connsiteY12" fmla="*/ 72638 h 398296"/>
                <a:gd name="connsiteX13" fmla="*/ 16281 w 290552"/>
                <a:gd name="connsiteY13" fmla="*/ 55105 h 398296"/>
                <a:gd name="connsiteX14" fmla="*/ 13777 w 290552"/>
                <a:gd name="connsiteY14" fmla="*/ 12524 h 398296"/>
                <a:gd name="connsiteX15" fmla="*/ 17879 w 290552"/>
                <a:gd name="connsiteY15" fmla="*/ 6945 h 398296"/>
                <a:gd name="connsiteX16" fmla="*/ 18160 w 290552"/>
                <a:gd name="connsiteY16" fmla="*/ 7306 h 398296"/>
                <a:gd name="connsiteX17" fmla="*/ 27553 w 290552"/>
                <a:gd name="connsiteY17" fmla="*/ 9393 h 398296"/>
                <a:gd name="connsiteX18" fmla="*/ 44251 w 290552"/>
                <a:gd name="connsiteY18" fmla="*/ 13568 h 398296"/>
                <a:gd name="connsiteX19" fmla="*/ 51556 w 290552"/>
                <a:gd name="connsiteY19" fmla="*/ 31310 h 398296"/>
                <a:gd name="connsiteX20" fmla="*/ 70343 w 290552"/>
                <a:gd name="connsiteY20" fmla="*/ 39659 h 398296"/>
                <a:gd name="connsiteX21" fmla="*/ 75561 w 290552"/>
                <a:gd name="connsiteY21" fmla="*/ 64706 h 398296"/>
                <a:gd name="connsiteX22" fmla="*/ 98521 w 290552"/>
                <a:gd name="connsiteY22" fmla="*/ 70968 h 398296"/>
                <a:gd name="connsiteX23" fmla="*/ 111045 w 290552"/>
                <a:gd name="connsiteY23" fmla="*/ 79318 h 398296"/>
                <a:gd name="connsiteX24" fmla="*/ 123569 w 290552"/>
                <a:gd name="connsiteY24" fmla="*/ 94972 h 398296"/>
                <a:gd name="connsiteX25" fmla="*/ 132962 w 290552"/>
                <a:gd name="connsiteY25" fmla="*/ 80361 h 398296"/>
                <a:gd name="connsiteX26" fmla="*/ 143398 w 290552"/>
                <a:gd name="connsiteY26" fmla="*/ 73056 h 398296"/>
                <a:gd name="connsiteX27" fmla="*/ 153835 w 290552"/>
                <a:gd name="connsiteY27" fmla="*/ 57401 h 398296"/>
                <a:gd name="connsiteX28" fmla="*/ 158009 w 290552"/>
                <a:gd name="connsiteY28" fmla="*/ 54270 h 398296"/>
                <a:gd name="connsiteX29" fmla="*/ 185144 w 290552"/>
                <a:gd name="connsiteY29" fmla="*/ 38615 h 398296"/>
                <a:gd name="connsiteX30" fmla="*/ 173664 w 290552"/>
                <a:gd name="connsiteY30" fmla="*/ 16699 h 398296"/>
                <a:gd name="connsiteX31" fmla="*/ 173664 w 290552"/>
                <a:gd name="connsiteY31" fmla="*/ 1044 h 398296"/>
                <a:gd name="connsiteX32" fmla="*/ 185144 w 290552"/>
                <a:gd name="connsiteY32" fmla="*/ 0 h 398296"/>
                <a:gd name="connsiteX33" fmla="*/ 202886 w 290552"/>
                <a:gd name="connsiteY33" fmla="*/ 26091 h 398296"/>
                <a:gd name="connsiteX34" fmla="*/ 222715 w 290552"/>
                <a:gd name="connsiteY34" fmla="*/ 29222 h 398296"/>
                <a:gd name="connsiteX35" fmla="*/ 241501 w 290552"/>
                <a:gd name="connsiteY35" fmla="*/ 36528 h 398296"/>
                <a:gd name="connsiteX36" fmla="*/ 250894 w 290552"/>
                <a:gd name="connsiteY36" fmla="*/ 45921 h 398296"/>
                <a:gd name="connsiteX37" fmla="*/ 264461 w 290552"/>
                <a:gd name="connsiteY37" fmla="*/ 40702 h 398296"/>
                <a:gd name="connsiteX38" fmla="*/ 281159 w 290552"/>
                <a:gd name="connsiteY38" fmla="*/ 49052 h 398296"/>
                <a:gd name="connsiteX39" fmla="*/ 282074 w 290552"/>
                <a:gd name="connsiteY39" fmla="*/ 46832 h 398296"/>
                <a:gd name="connsiteX40" fmla="*/ 290552 w 290552"/>
                <a:gd name="connsiteY40" fmla="*/ 61367 h 398296"/>
                <a:gd name="connsiteX41" fmla="*/ 290552 w 290552"/>
                <a:gd name="connsiteY41" fmla="*/ 72638 h 398296"/>
                <a:gd name="connsiteX42" fmla="*/ 276776 w 290552"/>
                <a:gd name="connsiteY42" fmla="*/ 77648 h 398296"/>
                <a:gd name="connsiteX43" fmla="*/ 254233 w 290552"/>
                <a:gd name="connsiteY43" fmla="*/ 121481 h 398296"/>
                <a:gd name="connsiteX44" fmla="*/ 252981 w 290552"/>
                <a:gd name="connsiteY44" fmla="*/ 145276 h 398296"/>
                <a:gd name="connsiteX45" fmla="*/ 245467 w 290552"/>
                <a:gd name="connsiteY45" fmla="*/ 155295 h 398296"/>
                <a:gd name="connsiteX46" fmla="*/ 246719 w 290552"/>
                <a:gd name="connsiteY46" fmla="*/ 177838 h 398296"/>
                <a:gd name="connsiteX47" fmla="*/ 234195 w 290552"/>
                <a:gd name="connsiteY47" fmla="*/ 196624 h 398296"/>
                <a:gd name="connsiteX48" fmla="*/ 226681 w 290552"/>
                <a:gd name="connsiteY48" fmla="*/ 207895 h 398296"/>
                <a:gd name="connsiteX49" fmla="*/ 204138 w 290552"/>
                <a:gd name="connsiteY49" fmla="*/ 264252 h 398296"/>
                <a:gd name="connsiteX50" fmla="*/ 204138 w 290552"/>
                <a:gd name="connsiteY50" fmla="*/ 268755 h 398296"/>
                <a:gd name="connsiteX51" fmla="*/ 180970 w 290552"/>
                <a:gd name="connsiteY51" fmla="*/ 398296 h 398296"/>
                <a:gd name="connsiteX0" fmla="*/ 13623 w 290552"/>
                <a:gd name="connsiteY0" fmla="*/ 268755 h 398296"/>
                <a:gd name="connsiteX1" fmla="*/ 15029 w 290552"/>
                <a:gd name="connsiteY1" fmla="*/ 266757 h 398296"/>
                <a:gd name="connsiteX2" fmla="*/ 8767 w 290552"/>
                <a:gd name="connsiteY2" fmla="*/ 251728 h 398296"/>
                <a:gd name="connsiteX3" fmla="*/ 11272 w 290552"/>
                <a:gd name="connsiteY3" fmla="*/ 207895 h 398296"/>
                <a:gd name="connsiteX4" fmla="*/ 6262 w 290552"/>
                <a:gd name="connsiteY4" fmla="*/ 177838 h 398296"/>
                <a:gd name="connsiteX5" fmla="*/ 0 w 290552"/>
                <a:gd name="connsiteY5" fmla="*/ 160305 h 398296"/>
                <a:gd name="connsiteX6" fmla="*/ 6262 w 290552"/>
                <a:gd name="connsiteY6" fmla="*/ 150286 h 398296"/>
                <a:gd name="connsiteX7" fmla="*/ 37572 w 290552"/>
                <a:gd name="connsiteY7" fmla="*/ 146529 h 398296"/>
                <a:gd name="connsiteX8" fmla="*/ 18786 w 290552"/>
                <a:gd name="connsiteY8" fmla="*/ 115219 h 398296"/>
                <a:gd name="connsiteX9" fmla="*/ 20039 w 290552"/>
                <a:gd name="connsiteY9" fmla="*/ 101443 h 398296"/>
                <a:gd name="connsiteX10" fmla="*/ 23796 w 290552"/>
                <a:gd name="connsiteY10" fmla="*/ 96433 h 398296"/>
                <a:gd name="connsiteX11" fmla="*/ 25048 w 290552"/>
                <a:gd name="connsiteY11" fmla="*/ 72638 h 398296"/>
                <a:gd name="connsiteX12" fmla="*/ 16281 w 290552"/>
                <a:gd name="connsiteY12" fmla="*/ 55105 h 398296"/>
                <a:gd name="connsiteX13" fmla="*/ 13777 w 290552"/>
                <a:gd name="connsiteY13" fmla="*/ 12524 h 398296"/>
                <a:gd name="connsiteX14" fmla="*/ 17879 w 290552"/>
                <a:gd name="connsiteY14" fmla="*/ 6945 h 398296"/>
                <a:gd name="connsiteX15" fmla="*/ 18160 w 290552"/>
                <a:gd name="connsiteY15" fmla="*/ 7306 h 398296"/>
                <a:gd name="connsiteX16" fmla="*/ 27553 w 290552"/>
                <a:gd name="connsiteY16" fmla="*/ 9393 h 398296"/>
                <a:gd name="connsiteX17" fmla="*/ 44251 w 290552"/>
                <a:gd name="connsiteY17" fmla="*/ 13568 h 398296"/>
                <a:gd name="connsiteX18" fmla="*/ 51556 w 290552"/>
                <a:gd name="connsiteY18" fmla="*/ 31310 h 398296"/>
                <a:gd name="connsiteX19" fmla="*/ 70343 w 290552"/>
                <a:gd name="connsiteY19" fmla="*/ 39659 h 398296"/>
                <a:gd name="connsiteX20" fmla="*/ 75561 w 290552"/>
                <a:gd name="connsiteY20" fmla="*/ 64706 h 398296"/>
                <a:gd name="connsiteX21" fmla="*/ 98521 w 290552"/>
                <a:gd name="connsiteY21" fmla="*/ 70968 h 398296"/>
                <a:gd name="connsiteX22" fmla="*/ 111045 w 290552"/>
                <a:gd name="connsiteY22" fmla="*/ 79318 h 398296"/>
                <a:gd name="connsiteX23" fmla="*/ 123569 w 290552"/>
                <a:gd name="connsiteY23" fmla="*/ 94972 h 398296"/>
                <a:gd name="connsiteX24" fmla="*/ 132962 w 290552"/>
                <a:gd name="connsiteY24" fmla="*/ 80361 h 398296"/>
                <a:gd name="connsiteX25" fmla="*/ 143398 w 290552"/>
                <a:gd name="connsiteY25" fmla="*/ 73056 h 398296"/>
                <a:gd name="connsiteX26" fmla="*/ 153835 w 290552"/>
                <a:gd name="connsiteY26" fmla="*/ 57401 h 398296"/>
                <a:gd name="connsiteX27" fmla="*/ 158009 w 290552"/>
                <a:gd name="connsiteY27" fmla="*/ 54270 h 398296"/>
                <a:gd name="connsiteX28" fmla="*/ 185144 w 290552"/>
                <a:gd name="connsiteY28" fmla="*/ 38615 h 398296"/>
                <a:gd name="connsiteX29" fmla="*/ 173664 w 290552"/>
                <a:gd name="connsiteY29" fmla="*/ 16699 h 398296"/>
                <a:gd name="connsiteX30" fmla="*/ 173664 w 290552"/>
                <a:gd name="connsiteY30" fmla="*/ 1044 h 398296"/>
                <a:gd name="connsiteX31" fmla="*/ 185144 w 290552"/>
                <a:gd name="connsiteY31" fmla="*/ 0 h 398296"/>
                <a:gd name="connsiteX32" fmla="*/ 202886 w 290552"/>
                <a:gd name="connsiteY32" fmla="*/ 26091 h 398296"/>
                <a:gd name="connsiteX33" fmla="*/ 222715 w 290552"/>
                <a:gd name="connsiteY33" fmla="*/ 29222 h 398296"/>
                <a:gd name="connsiteX34" fmla="*/ 241501 w 290552"/>
                <a:gd name="connsiteY34" fmla="*/ 36528 h 398296"/>
                <a:gd name="connsiteX35" fmla="*/ 250894 w 290552"/>
                <a:gd name="connsiteY35" fmla="*/ 45921 h 398296"/>
                <a:gd name="connsiteX36" fmla="*/ 264461 w 290552"/>
                <a:gd name="connsiteY36" fmla="*/ 40702 h 398296"/>
                <a:gd name="connsiteX37" fmla="*/ 281159 w 290552"/>
                <a:gd name="connsiteY37" fmla="*/ 49052 h 398296"/>
                <a:gd name="connsiteX38" fmla="*/ 282074 w 290552"/>
                <a:gd name="connsiteY38" fmla="*/ 46832 h 398296"/>
                <a:gd name="connsiteX39" fmla="*/ 290552 w 290552"/>
                <a:gd name="connsiteY39" fmla="*/ 61367 h 398296"/>
                <a:gd name="connsiteX40" fmla="*/ 290552 w 290552"/>
                <a:gd name="connsiteY40" fmla="*/ 72638 h 398296"/>
                <a:gd name="connsiteX41" fmla="*/ 276776 w 290552"/>
                <a:gd name="connsiteY41" fmla="*/ 77648 h 398296"/>
                <a:gd name="connsiteX42" fmla="*/ 254233 w 290552"/>
                <a:gd name="connsiteY42" fmla="*/ 121481 h 398296"/>
                <a:gd name="connsiteX43" fmla="*/ 252981 w 290552"/>
                <a:gd name="connsiteY43" fmla="*/ 145276 h 398296"/>
                <a:gd name="connsiteX44" fmla="*/ 245467 w 290552"/>
                <a:gd name="connsiteY44" fmla="*/ 155295 h 398296"/>
                <a:gd name="connsiteX45" fmla="*/ 246719 w 290552"/>
                <a:gd name="connsiteY45" fmla="*/ 177838 h 398296"/>
                <a:gd name="connsiteX46" fmla="*/ 234195 w 290552"/>
                <a:gd name="connsiteY46" fmla="*/ 196624 h 398296"/>
                <a:gd name="connsiteX47" fmla="*/ 226681 w 290552"/>
                <a:gd name="connsiteY47" fmla="*/ 207895 h 398296"/>
                <a:gd name="connsiteX48" fmla="*/ 204138 w 290552"/>
                <a:gd name="connsiteY48" fmla="*/ 264252 h 398296"/>
                <a:gd name="connsiteX49" fmla="*/ 204138 w 290552"/>
                <a:gd name="connsiteY49" fmla="*/ 268755 h 398296"/>
                <a:gd name="connsiteX50" fmla="*/ 180970 w 290552"/>
                <a:gd name="connsiteY50" fmla="*/ 398296 h 398296"/>
                <a:gd name="connsiteX0" fmla="*/ 13623 w 290552"/>
                <a:gd name="connsiteY0" fmla="*/ 268755 h 268755"/>
                <a:gd name="connsiteX1" fmla="*/ 15029 w 290552"/>
                <a:gd name="connsiteY1" fmla="*/ 266757 h 268755"/>
                <a:gd name="connsiteX2" fmla="*/ 8767 w 290552"/>
                <a:gd name="connsiteY2" fmla="*/ 251728 h 268755"/>
                <a:gd name="connsiteX3" fmla="*/ 11272 w 290552"/>
                <a:gd name="connsiteY3" fmla="*/ 207895 h 268755"/>
                <a:gd name="connsiteX4" fmla="*/ 6262 w 290552"/>
                <a:gd name="connsiteY4" fmla="*/ 177838 h 268755"/>
                <a:gd name="connsiteX5" fmla="*/ 0 w 290552"/>
                <a:gd name="connsiteY5" fmla="*/ 160305 h 268755"/>
                <a:gd name="connsiteX6" fmla="*/ 6262 w 290552"/>
                <a:gd name="connsiteY6" fmla="*/ 150286 h 268755"/>
                <a:gd name="connsiteX7" fmla="*/ 37572 w 290552"/>
                <a:gd name="connsiteY7" fmla="*/ 146529 h 268755"/>
                <a:gd name="connsiteX8" fmla="*/ 18786 w 290552"/>
                <a:gd name="connsiteY8" fmla="*/ 115219 h 268755"/>
                <a:gd name="connsiteX9" fmla="*/ 20039 w 290552"/>
                <a:gd name="connsiteY9" fmla="*/ 101443 h 268755"/>
                <a:gd name="connsiteX10" fmla="*/ 23796 w 290552"/>
                <a:gd name="connsiteY10" fmla="*/ 96433 h 268755"/>
                <a:gd name="connsiteX11" fmla="*/ 25048 w 290552"/>
                <a:gd name="connsiteY11" fmla="*/ 72638 h 268755"/>
                <a:gd name="connsiteX12" fmla="*/ 16281 w 290552"/>
                <a:gd name="connsiteY12" fmla="*/ 55105 h 268755"/>
                <a:gd name="connsiteX13" fmla="*/ 13777 w 290552"/>
                <a:gd name="connsiteY13" fmla="*/ 12524 h 268755"/>
                <a:gd name="connsiteX14" fmla="*/ 17879 w 290552"/>
                <a:gd name="connsiteY14" fmla="*/ 6945 h 268755"/>
                <a:gd name="connsiteX15" fmla="*/ 18160 w 290552"/>
                <a:gd name="connsiteY15" fmla="*/ 7306 h 268755"/>
                <a:gd name="connsiteX16" fmla="*/ 27553 w 290552"/>
                <a:gd name="connsiteY16" fmla="*/ 9393 h 268755"/>
                <a:gd name="connsiteX17" fmla="*/ 44251 w 290552"/>
                <a:gd name="connsiteY17" fmla="*/ 13568 h 268755"/>
                <a:gd name="connsiteX18" fmla="*/ 51556 w 290552"/>
                <a:gd name="connsiteY18" fmla="*/ 31310 h 268755"/>
                <a:gd name="connsiteX19" fmla="*/ 70343 w 290552"/>
                <a:gd name="connsiteY19" fmla="*/ 39659 h 268755"/>
                <a:gd name="connsiteX20" fmla="*/ 75561 w 290552"/>
                <a:gd name="connsiteY20" fmla="*/ 64706 h 268755"/>
                <a:gd name="connsiteX21" fmla="*/ 98521 w 290552"/>
                <a:gd name="connsiteY21" fmla="*/ 70968 h 268755"/>
                <a:gd name="connsiteX22" fmla="*/ 111045 w 290552"/>
                <a:gd name="connsiteY22" fmla="*/ 79318 h 268755"/>
                <a:gd name="connsiteX23" fmla="*/ 123569 w 290552"/>
                <a:gd name="connsiteY23" fmla="*/ 94972 h 268755"/>
                <a:gd name="connsiteX24" fmla="*/ 132962 w 290552"/>
                <a:gd name="connsiteY24" fmla="*/ 80361 h 268755"/>
                <a:gd name="connsiteX25" fmla="*/ 143398 w 290552"/>
                <a:gd name="connsiteY25" fmla="*/ 73056 h 268755"/>
                <a:gd name="connsiteX26" fmla="*/ 153835 w 290552"/>
                <a:gd name="connsiteY26" fmla="*/ 57401 h 268755"/>
                <a:gd name="connsiteX27" fmla="*/ 158009 w 290552"/>
                <a:gd name="connsiteY27" fmla="*/ 54270 h 268755"/>
                <a:gd name="connsiteX28" fmla="*/ 185144 w 290552"/>
                <a:gd name="connsiteY28" fmla="*/ 38615 h 268755"/>
                <a:gd name="connsiteX29" fmla="*/ 173664 w 290552"/>
                <a:gd name="connsiteY29" fmla="*/ 16699 h 268755"/>
                <a:gd name="connsiteX30" fmla="*/ 173664 w 290552"/>
                <a:gd name="connsiteY30" fmla="*/ 1044 h 268755"/>
                <a:gd name="connsiteX31" fmla="*/ 185144 w 290552"/>
                <a:gd name="connsiteY31" fmla="*/ 0 h 268755"/>
                <a:gd name="connsiteX32" fmla="*/ 202886 w 290552"/>
                <a:gd name="connsiteY32" fmla="*/ 26091 h 268755"/>
                <a:gd name="connsiteX33" fmla="*/ 222715 w 290552"/>
                <a:gd name="connsiteY33" fmla="*/ 29222 h 268755"/>
                <a:gd name="connsiteX34" fmla="*/ 241501 w 290552"/>
                <a:gd name="connsiteY34" fmla="*/ 36528 h 268755"/>
                <a:gd name="connsiteX35" fmla="*/ 250894 w 290552"/>
                <a:gd name="connsiteY35" fmla="*/ 45921 h 268755"/>
                <a:gd name="connsiteX36" fmla="*/ 264461 w 290552"/>
                <a:gd name="connsiteY36" fmla="*/ 40702 h 268755"/>
                <a:gd name="connsiteX37" fmla="*/ 281159 w 290552"/>
                <a:gd name="connsiteY37" fmla="*/ 49052 h 268755"/>
                <a:gd name="connsiteX38" fmla="*/ 282074 w 290552"/>
                <a:gd name="connsiteY38" fmla="*/ 46832 h 268755"/>
                <a:gd name="connsiteX39" fmla="*/ 290552 w 290552"/>
                <a:gd name="connsiteY39" fmla="*/ 61367 h 268755"/>
                <a:gd name="connsiteX40" fmla="*/ 290552 w 290552"/>
                <a:gd name="connsiteY40" fmla="*/ 72638 h 268755"/>
                <a:gd name="connsiteX41" fmla="*/ 276776 w 290552"/>
                <a:gd name="connsiteY41" fmla="*/ 77648 h 268755"/>
                <a:gd name="connsiteX42" fmla="*/ 254233 w 290552"/>
                <a:gd name="connsiteY42" fmla="*/ 121481 h 268755"/>
                <a:gd name="connsiteX43" fmla="*/ 252981 w 290552"/>
                <a:gd name="connsiteY43" fmla="*/ 145276 h 268755"/>
                <a:gd name="connsiteX44" fmla="*/ 245467 w 290552"/>
                <a:gd name="connsiteY44" fmla="*/ 155295 h 268755"/>
                <a:gd name="connsiteX45" fmla="*/ 246719 w 290552"/>
                <a:gd name="connsiteY45" fmla="*/ 177838 h 268755"/>
                <a:gd name="connsiteX46" fmla="*/ 234195 w 290552"/>
                <a:gd name="connsiteY46" fmla="*/ 196624 h 268755"/>
                <a:gd name="connsiteX47" fmla="*/ 226681 w 290552"/>
                <a:gd name="connsiteY47" fmla="*/ 207895 h 268755"/>
                <a:gd name="connsiteX48" fmla="*/ 204138 w 290552"/>
                <a:gd name="connsiteY48" fmla="*/ 264252 h 268755"/>
                <a:gd name="connsiteX49" fmla="*/ 204138 w 290552"/>
                <a:gd name="connsiteY49" fmla="*/ 268755 h 26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90552" h="268755">
                  <a:moveTo>
                    <a:pt x="13623" y="268755"/>
                  </a:moveTo>
                  <a:lnTo>
                    <a:pt x="15029" y="266757"/>
                  </a:lnTo>
                  <a:lnTo>
                    <a:pt x="8767" y="251728"/>
                  </a:lnTo>
                  <a:lnTo>
                    <a:pt x="11272" y="207895"/>
                  </a:lnTo>
                  <a:lnTo>
                    <a:pt x="6262" y="177838"/>
                  </a:lnTo>
                  <a:lnTo>
                    <a:pt x="0" y="160305"/>
                  </a:lnTo>
                  <a:lnTo>
                    <a:pt x="6262" y="150286"/>
                  </a:lnTo>
                  <a:lnTo>
                    <a:pt x="37572" y="146529"/>
                  </a:lnTo>
                  <a:lnTo>
                    <a:pt x="18786" y="115219"/>
                  </a:lnTo>
                  <a:lnTo>
                    <a:pt x="20039" y="101443"/>
                  </a:lnTo>
                  <a:lnTo>
                    <a:pt x="23796" y="96433"/>
                  </a:lnTo>
                  <a:cubicBezTo>
                    <a:pt x="24213" y="88501"/>
                    <a:pt x="24631" y="80570"/>
                    <a:pt x="25048" y="72638"/>
                  </a:cubicBezTo>
                  <a:lnTo>
                    <a:pt x="16281" y="55105"/>
                  </a:lnTo>
                  <a:lnTo>
                    <a:pt x="13777" y="12524"/>
                  </a:lnTo>
                  <a:lnTo>
                    <a:pt x="17879" y="6945"/>
                  </a:lnTo>
                  <a:lnTo>
                    <a:pt x="18160" y="7306"/>
                  </a:lnTo>
                  <a:lnTo>
                    <a:pt x="27553" y="9393"/>
                  </a:lnTo>
                  <a:lnTo>
                    <a:pt x="44251" y="13568"/>
                  </a:lnTo>
                  <a:lnTo>
                    <a:pt x="51556" y="31310"/>
                  </a:lnTo>
                  <a:lnTo>
                    <a:pt x="70343" y="39659"/>
                  </a:lnTo>
                  <a:lnTo>
                    <a:pt x="75561" y="64706"/>
                  </a:lnTo>
                  <a:lnTo>
                    <a:pt x="98521" y="70968"/>
                  </a:lnTo>
                  <a:lnTo>
                    <a:pt x="111045" y="79318"/>
                  </a:lnTo>
                  <a:lnTo>
                    <a:pt x="123569" y="94972"/>
                  </a:lnTo>
                  <a:lnTo>
                    <a:pt x="132962" y="80361"/>
                  </a:lnTo>
                  <a:lnTo>
                    <a:pt x="143398" y="73056"/>
                  </a:lnTo>
                  <a:lnTo>
                    <a:pt x="153835" y="57401"/>
                  </a:lnTo>
                  <a:lnTo>
                    <a:pt x="158009" y="54270"/>
                  </a:lnTo>
                  <a:lnTo>
                    <a:pt x="185144" y="38615"/>
                  </a:lnTo>
                  <a:lnTo>
                    <a:pt x="173664" y="16699"/>
                  </a:lnTo>
                  <a:lnTo>
                    <a:pt x="173664" y="1044"/>
                  </a:lnTo>
                  <a:lnTo>
                    <a:pt x="185144" y="0"/>
                  </a:lnTo>
                  <a:lnTo>
                    <a:pt x="202886" y="26091"/>
                  </a:lnTo>
                  <a:lnTo>
                    <a:pt x="222715" y="29222"/>
                  </a:lnTo>
                  <a:lnTo>
                    <a:pt x="241501" y="36528"/>
                  </a:lnTo>
                  <a:lnTo>
                    <a:pt x="250894" y="45921"/>
                  </a:lnTo>
                  <a:lnTo>
                    <a:pt x="264461" y="40702"/>
                  </a:lnTo>
                  <a:lnTo>
                    <a:pt x="281159" y="49052"/>
                  </a:lnTo>
                  <a:lnTo>
                    <a:pt x="282074" y="46832"/>
                  </a:lnTo>
                  <a:lnTo>
                    <a:pt x="290552" y="61367"/>
                  </a:lnTo>
                  <a:lnTo>
                    <a:pt x="290552" y="72638"/>
                  </a:lnTo>
                  <a:lnTo>
                    <a:pt x="276776" y="77648"/>
                  </a:lnTo>
                  <a:lnTo>
                    <a:pt x="254233" y="121481"/>
                  </a:lnTo>
                  <a:cubicBezTo>
                    <a:pt x="253816" y="129413"/>
                    <a:pt x="253398" y="137344"/>
                    <a:pt x="252981" y="145276"/>
                  </a:cubicBezTo>
                  <a:lnTo>
                    <a:pt x="245467" y="155295"/>
                  </a:lnTo>
                  <a:cubicBezTo>
                    <a:pt x="245884" y="162809"/>
                    <a:pt x="246302" y="170324"/>
                    <a:pt x="246719" y="177838"/>
                  </a:cubicBezTo>
                  <a:lnTo>
                    <a:pt x="234195" y="196624"/>
                  </a:lnTo>
                  <a:lnTo>
                    <a:pt x="226681" y="207895"/>
                  </a:lnTo>
                  <a:lnTo>
                    <a:pt x="204138" y="264252"/>
                  </a:lnTo>
                  <a:lnTo>
                    <a:pt x="204138" y="268755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3C2EB158-A78E-4BF2-6015-0D6052602E99}"/>
                </a:ext>
              </a:extLst>
            </p:cNvPr>
            <p:cNvSpPr/>
            <p:nvPr/>
          </p:nvSpPr>
          <p:spPr>
            <a:xfrm>
              <a:off x="689641" y="3254669"/>
              <a:ext cx="492186" cy="288630"/>
            </a:xfrm>
            <a:custGeom>
              <a:avLst/>
              <a:gdLst>
                <a:gd name="connsiteX0" fmla="*/ 433169 w 492186"/>
                <a:gd name="connsiteY0" fmla="*/ 0 h 288630"/>
                <a:gd name="connsiteX1" fmla="*/ 443969 w 492186"/>
                <a:gd name="connsiteY1" fmla="*/ 14658 h 288630"/>
                <a:gd name="connsiteX2" fmla="*/ 464842 w 492186"/>
                <a:gd name="connsiteY2" fmla="*/ 18832 h 288630"/>
                <a:gd name="connsiteX3" fmla="*/ 471105 w 492186"/>
                <a:gd name="connsiteY3" fmla="*/ 29269 h 288630"/>
                <a:gd name="connsiteX4" fmla="*/ 471105 w 492186"/>
                <a:gd name="connsiteY4" fmla="*/ 40749 h 288630"/>
                <a:gd name="connsiteX5" fmla="*/ 462755 w 492186"/>
                <a:gd name="connsiteY5" fmla="*/ 43880 h 288630"/>
                <a:gd name="connsiteX6" fmla="*/ 465886 w 492186"/>
                <a:gd name="connsiteY6" fmla="*/ 53273 h 288630"/>
                <a:gd name="connsiteX7" fmla="*/ 477366 w 492186"/>
                <a:gd name="connsiteY7" fmla="*/ 61622 h 288630"/>
                <a:gd name="connsiteX8" fmla="*/ 477366 w 492186"/>
                <a:gd name="connsiteY8" fmla="*/ 92931 h 288630"/>
                <a:gd name="connsiteX9" fmla="*/ 490934 w 492186"/>
                <a:gd name="connsiteY9" fmla="*/ 111717 h 288630"/>
                <a:gd name="connsiteX10" fmla="*/ 484672 w 492186"/>
                <a:gd name="connsiteY10" fmla="*/ 123197 h 288630"/>
                <a:gd name="connsiteX11" fmla="*/ 489778 w 492186"/>
                <a:gd name="connsiteY11" fmla="*/ 128303 h 288630"/>
                <a:gd name="connsiteX12" fmla="*/ 489681 w 492186"/>
                <a:gd name="connsiteY12" fmla="*/ 128833 h 288630"/>
                <a:gd name="connsiteX13" fmla="*/ 484672 w 492186"/>
                <a:gd name="connsiteY13" fmla="*/ 172666 h 288630"/>
                <a:gd name="connsiteX14" fmla="*/ 492186 w 492186"/>
                <a:gd name="connsiteY14" fmla="*/ 193957 h 288630"/>
                <a:gd name="connsiteX15" fmla="*/ 488429 w 492186"/>
                <a:gd name="connsiteY15" fmla="*/ 212742 h 288630"/>
                <a:gd name="connsiteX16" fmla="*/ 482167 w 492186"/>
                <a:gd name="connsiteY16" fmla="*/ 222761 h 288630"/>
                <a:gd name="connsiteX17" fmla="*/ 485924 w 492186"/>
                <a:gd name="connsiteY17" fmla="*/ 244052 h 288630"/>
                <a:gd name="connsiteX18" fmla="*/ 472148 w 492186"/>
                <a:gd name="connsiteY18" fmla="*/ 244052 h 288630"/>
                <a:gd name="connsiteX19" fmla="*/ 453362 w 492186"/>
                <a:gd name="connsiteY19" fmla="*/ 260333 h 288630"/>
                <a:gd name="connsiteX20" fmla="*/ 450858 w 492186"/>
                <a:gd name="connsiteY20" fmla="*/ 274109 h 288630"/>
                <a:gd name="connsiteX21" fmla="*/ 464634 w 492186"/>
                <a:gd name="connsiteY21" fmla="*/ 275361 h 288630"/>
                <a:gd name="connsiteX22" fmla="*/ 460211 w 492186"/>
                <a:gd name="connsiteY22" fmla="*/ 288630 h 288630"/>
                <a:gd name="connsiteX23" fmla="*/ 7177 w 492186"/>
                <a:gd name="connsiteY23" fmla="*/ 288630 h 288630"/>
                <a:gd name="connsiteX24" fmla="*/ 7514 w 492186"/>
                <a:gd name="connsiteY24" fmla="*/ 284128 h 288630"/>
                <a:gd name="connsiteX25" fmla="*/ 13776 w 492186"/>
                <a:gd name="connsiteY25" fmla="*/ 279118 h 288630"/>
                <a:gd name="connsiteX26" fmla="*/ 11271 w 492186"/>
                <a:gd name="connsiteY26" fmla="*/ 260333 h 288630"/>
                <a:gd name="connsiteX27" fmla="*/ 1252 w 492186"/>
                <a:gd name="connsiteY27" fmla="*/ 250314 h 288630"/>
                <a:gd name="connsiteX28" fmla="*/ 0 w 492186"/>
                <a:gd name="connsiteY28" fmla="*/ 220257 h 288630"/>
                <a:gd name="connsiteX29" fmla="*/ 15029 w 492186"/>
                <a:gd name="connsiteY29" fmla="*/ 200219 h 288630"/>
                <a:gd name="connsiteX30" fmla="*/ 13776 w 492186"/>
                <a:gd name="connsiteY30" fmla="*/ 190199 h 288630"/>
                <a:gd name="connsiteX31" fmla="*/ 11271 w 492186"/>
                <a:gd name="connsiteY31" fmla="*/ 175171 h 288630"/>
                <a:gd name="connsiteX32" fmla="*/ 6262 w 492186"/>
                <a:gd name="connsiteY32" fmla="*/ 163899 h 288630"/>
                <a:gd name="connsiteX33" fmla="*/ 6262 w 492186"/>
                <a:gd name="connsiteY33" fmla="*/ 155133 h 288630"/>
                <a:gd name="connsiteX34" fmla="*/ 32562 w 492186"/>
                <a:gd name="connsiteY34" fmla="*/ 142609 h 288630"/>
                <a:gd name="connsiteX35" fmla="*/ 35067 w 492186"/>
                <a:gd name="connsiteY35" fmla="*/ 126328 h 288630"/>
                <a:gd name="connsiteX36" fmla="*/ 31310 w 492186"/>
                <a:gd name="connsiteY36" fmla="*/ 115057 h 288630"/>
                <a:gd name="connsiteX37" fmla="*/ 36319 w 492186"/>
                <a:gd name="connsiteY37" fmla="*/ 77485 h 288630"/>
                <a:gd name="connsiteX38" fmla="*/ 50095 w 492186"/>
                <a:gd name="connsiteY38" fmla="*/ 59952 h 288630"/>
                <a:gd name="connsiteX39" fmla="*/ 52600 w 492186"/>
                <a:gd name="connsiteY39" fmla="*/ 39914 h 288630"/>
                <a:gd name="connsiteX40" fmla="*/ 68881 w 492186"/>
                <a:gd name="connsiteY40" fmla="*/ 26138 h 288630"/>
                <a:gd name="connsiteX41" fmla="*/ 68881 w 492186"/>
                <a:gd name="connsiteY41" fmla="*/ 18623 h 288630"/>
                <a:gd name="connsiteX42" fmla="*/ 83910 w 492186"/>
                <a:gd name="connsiteY42" fmla="*/ 11109 h 288630"/>
                <a:gd name="connsiteX43" fmla="*/ 93929 w 492186"/>
                <a:gd name="connsiteY43" fmla="*/ 18623 h 288630"/>
                <a:gd name="connsiteX44" fmla="*/ 102695 w 492186"/>
                <a:gd name="connsiteY44" fmla="*/ 6100 h 288630"/>
                <a:gd name="connsiteX45" fmla="*/ 135257 w 492186"/>
                <a:gd name="connsiteY45" fmla="*/ 6100 h 288630"/>
                <a:gd name="connsiteX46" fmla="*/ 121481 w 492186"/>
                <a:gd name="connsiteY46" fmla="*/ 23633 h 288630"/>
                <a:gd name="connsiteX47" fmla="*/ 122733 w 492186"/>
                <a:gd name="connsiteY47" fmla="*/ 42419 h 288630"/>
                <a:gd name="connsiteX48" fmla="*/ 101443 w 492186"/>
                <a:gd name="connsiteY48" fmla="*/ 63709 h 288630"/>
                <a:gd name="connsiteX49" fmla="*/ 106452 w 492186"/>
                <a:gd name="connsiteY49" fmla="*/ 73728 h 288630"/>
                <a:gd name="connsiteX50" fmla="*/ 107705 w 492186"/>
                <a:gd name="connsiteY50" fmla="*/ 83747 h 288630"/>
                <a:gd name="connsiteX51" fmla="*/ 113967 w 492186"/>
                <a:gd name="connsiteY51" fmla="*/ 90009 h 288630"/>
                <a:gd name="connsiteX52" fmla="*/ 142772 w 492186"/>
                <a:gd name="connsiteY52" fmla="*/ 115057 h 288630"/>
                <a:gd name="connsiteX53" fmla="*/ 160305 w 492186"/>
                <a:gd name="connsiteY53" fmla="*/ 123823 h 288630"/>
                <a:gd name="connsiteX54" fmla="*/ 165314 w 492186"/>
                <a:gd name="connsiteY54" fmla="*/ 131338 h 288630"/>
                <a:gd name="connsiteX55" fmla="*/ 172829 w 492186"/>
                <a:gd name="connsiteY55" fmla="*/ 130085 h 288630"/>
                <a:gd name="connsiteX56" fmla="*/ 196624 w 492186"/>
                <a:gd name="connsiteY56" fmla="*/ 137600 h 288630"/>
                <a:gd name="connsiteX57" fmla="*/ 234195 w 492186"/>
                <a:gd name="connsiteY57" fmla="*/ 131338 h 288630"/>
                <a:gd name="connsiteX58" fmla="*/ 273019 w 492186"/>
                <a:gd name="connsiteY58" fmla="*/ 137600 h 288630"/>
                <a:gd name="connsiteX59" fmla="*/ 285543 w 492186"/>
                <a:gd name="connsiteY59" fmla="*/ 120066 h 288630"/>
                <a:gd name="connsiteX60" fmla="*/ 301824 w 492186"/>
                <a:gd name="connsiteY60" fmla="*/ 110047 h 288630"/>
                <a:gd name="connsiteX61" fmla="*/ 303076 w 492186"/>
                <a:gd name="connsiteY61" fmla="*/ 95019 h 288630"/>
                <a:gd name="connsiteX62" fmla="*/ 316853 w 492186"/>
                <a:gd name="connsiteY62" fmla="*/ 77485 h 288630"/>
                <a:gd name="connsiteX63" fmla="*/ 319357 w 492186"/>
                <a:gd name="connsiteY63" fmla="*/ 58700 h 288630"/>
                <a:gd name="connsiteX64" fmla="*/ 315600 w 492186"/>
                <a:gd name="connsiteY64" fmla="*/ 47428 h 288630"/>
                <a:gd name="connsiteX65" fmla="*/ 326872 w 492186"/>
                <a:gd name="connsiteY65" fmla="*/ 29895 h 288630"/>
                <a:gd name="connsiteX66" fmla="*/ 334386 w 492186"/>
                <a:gd name="connsiteY66" fmla="*/ 22381 h 288630"/>
                <a:gd name="connsiteX67" fmla="*/ 369453 w 492186"/>
                <a:gd name="connsiteY67" fmla="*/ 9857 h 288630"/>
                <a:gd name="connsiteX68" fmla="*/ 383229 w 492186"/>
                <a:gd name="connsiteY68" fmla="*/ 9857 h 288630"/>
                <a:gd name="connsiteX69" fmla="*/ 402015 w 492186"/>
                <a:gd name="connsiteY69" fmla="*/ 3595 h 288630"/>
                <a:gd name="connsiteX0" fmla="*/ 433169 w 492186"/>
                <a:gd name="connsiteY0" fmla="*/ 0 h 336256"/>
                <a:gd name="connsiteX1" fmla="*/ 443969 w 492186"/>
                <a:gd name="connsiteY1" fmla="*/ 14658 h 336256"/>
                <a:gd name="connsiteX2" fmla="*/ 464842 w 492186"/>
                <a:gd name="connsiteY2" fmla="*/ 18832 h 336256"/>
                <a:gd name="connsiteX3" fmla="*/ 471105 w 492186"/>
                <a:gd name="connsiteY3" fmla="*/ 29269 h 336256"/>
                <a:gd name="connsiteX4" fmla="*/ 471105 w 492186"/>
                <a:gd name="connsiteY4" fmla="*/ 40749 h 336256"/>
                <a:gd name="connsiteX5" fmla="*/ 462755 w 492186"/>
                <a:gd name="connsiteY5" fmla="*/ 43880 h 336256"/>
                <a:gd name="connsiteX6" fmla="*/ 465886 w 492186"/>
                <a:gd name="connsiteY6" fmla="*/ 53273 h 336256"/>
                <a:gd name="connsiteX7" fmla="*/ 477366 w 492186"/>
                <a:gd name="connsiteY7" fmla="*/ 61622 h 336256"/>
                <a:gd name="connsiteX8" fmla="*/ 477366 w 492186"/>
                <a:gd name="connsiteY8" fmla="*/ 92931 h 336256"/>
                <a:gd name="connsiteX9" fmla="*/ 490934 w 492186"/>
                <a:gd name="connsiteY9" fmla="*/ 111717 h 336256"/>
                <a:gd name="connsiteX10" fmla="*/ 484672 w 492186"/>
                <a:gd name="connsiteY10" fmla="*/ 123197 h 336256"/>
                <a:gd name="connsiteX11" fmla="*/ 489778 w 492186"/>
                <a:gd name="connsiteY11" fmla="*/ 128303 h 336256"/>
                <a:gd name="connsiteX12" fmla="*/ 489681 w 492186"/>
                <a:gd name="connsiteY12" fmla="*/ 128833 h 336256"/>
                <a:gd name="connsiteX13" fmla="*/ 484672 w 492186"/>
                <a:gd name="connsiteY13" fmla="*/ 172666 h 336256"/>
                <a:gd name="connsiteX14" fmla="*/ 492186 w 492186"/>
                <a:gd name="connsiteY14" fmla="*/ 193957 h 336256"/>
                <a:gd name="connsiteX15" fmla="*/ 488429 w 492186"/>
                <a:gd name="connsiteY15" fmla="*/ 212742 h 336256"/>
                <a:gd name="connsiteX16" fmla="*/ 482167 w 492186"/>
                <a:gd name="connsiteY16" fmla="*/ 222761 h 336256"/>
                <a:gd name="connsiteX17" fmla="*/ 485924 w 492186"/>
                <a:gd name="connsiteY17" fmla="*/ 244052 h 336256"/>
                <a:gd name="connsiteX18" fmla="*/ 472148 w 492186"/>
                <a:gd name="connsiteY18" fmla="*/ 244052 h 336256"/>
                <a:gd name="connsiteX19" fmla="*/ 453362 w 492186"/>
                <a:gd name="connsiteY19" fmla="*/ 260333 h 336256"/>
                <a:gd name="connsiteX20" fmla="*/ 450858 w 492186"/>
                <a:gd name="connsiteY20" fmla="*/ 274109 h 336256"/>
                <a:gd name="connsiteX21" fmla="*/ 464634 w 492186"/>
                <a:gd name="connsiteY21" fmla="*/ 275361 h 336256"/>
                <a:gd name="connsiteX22" fmla="*/ 460211 w 492186"/>
                <a:gd name="connsiteY22" fmla="*/ 288630 h 336256"/>
                <a:gd name="connsiteX23" fmla="*/ 183484 w 492186"/>
                <a:gd name="connsiteY23" fmla="*/ 336256 h 336256"/>
                <a:gd name="connsiteX24" fmla="*/ 7177 w 492186"/>
                <a:gd name="connsiteY24" fmla="*/ 288630 h 336256"/>
                <a:gd name="connsiteX25" fmla="*/ 7514 w 492186"/>
                <a:gd name="connsiteY25" fmla="*/ 284128 h 336256"/>
                <a:gd name="connsiteX26" fmla="*/ 13776 w 492186"/>
                <a:gd name="connsiteY26" fmla="*/ 279118 h 336256"/>
                <a:gd name="connsiteX27" fmla="*/ 11271 w 492186"/>
                <a:gd name="connsiteY27" fmla="*/ 260333 h 336256"/>
                <a:gd name="connsiteX28" fmla="*/ 1252 w 492186"/>
                <a:gd name="connsiteY28" fmla="*/ 250314 h 336256"/>
                <a:gd name="connsiteX29" fmla="*/ 0 w 492186"/>
                <a:gd name="connsiteY29" fmla="*/ 220257 h 336256"/>
                <a:gd name="connsiteX30" fmla="*/ 15029 w 492186"/>
                <a:gd name="connsiteY30" fmla="*/ 200219 h 336256"/>
                <a:gd name="connsiteX31" fmla="*/ 13776 w 492186"/>
                <a:gd name="connsiteY31" fmla="*/ 190199 h 336256"/>
                <a:gd name="connsiteX32" fmla="*/ 11271 w 492186"/>
                <a:gd name="connsiteY32" fmla="*/ 175171 h 336256"/>
                <a:gd name="connsiteX33" fmla="*/ 6262 w 492186"/>
                <a:gd name="connsiteY33" fmla="*/ 163899 h 336256"/>
                <a:gd name="connsiteX34" fmla="*/ 6262 w 492186"/>
                <a:gd name="connsiteY34" fmla="*/ 155133 h 336256"/>
                <a:gd name="connsiteX35" fmla="*/ 32562 w 492186"/>
                <a:gd name="connsiteY35" fmla="*/ 142609 h 336256"/>
                <a:gd name="connsiteX36" fmla="*/ 35067 w 492186"/>
                <a:gd name="connsiteY36" fmla="*/ 126328 h 336256"/>
                <a:gd name="connsiteX37" fmla="*/ 31310 w 492186"/>
                <a:gd name="connsiteY37" fmla="*/ 115057 h 336256"/>
                <a:gd name="connsiteX38" fmla="*/ 36319 w 492186"/>
                <a:gd name="connsiteY38" fmla="*/ 77485 h 336256"/>
                <a:gd name="connsiteX39" fmla="*/ 50095 w 492186"/>
                <a:gd name="connsiteY39" fmla="*/ 59952 h 336256"/>
                <a:gd name="connsiteX40" fmla="*/ 52600 w 492186"/>
                <a:gd name="connsiteY40" fmla="*/ 39914 h 336256"/>
                <a:gd name="connsiteX41" fmla="*/ 68881 w 492186"/>
                <a:gd name="connsiteY41" fmla="*/ 26138 h 336256"/>
                <a:gd name="connsiteX42" fmla="*/ 68881 w 492186"/>
                <a:gd name="connsiteY42" fmla="*/ 18623 h 336256"/>
                <a:gd name="connsiteX43" fmla="*/ 83910 w 492186"/>
                <a:gd name="connsiteY43" fmla="*/ 11109 h 336256"/>
                <a:gd name="connsiteX44" fmla="*/ 93929 w 492186"/>
                <a:gd name="connsiteY44" fmla="*/ 18623 h 336256"/>
                <a:gd name="connsiteX45" fmla="*/ 102695 w 492186"/>
                <a:gd name="connsiteY45" fmla="*/ 6100 h 336256"/>
                <a:gd name="connsiteX46" fmla="*/ 135257 w 492186"/>
                <a:gd name="connsiteY46" fmla="*/ 6100 h 336256"/>
                <a:gd name="connsiteX47" fmla="*/ 121481 w 492186"/>
                <a:gd name="connsiteY47" fmla="*/ 23633 h 336256"/>
                <a:gd name="connsiteX48" fmla="*/ 122733 w 492186"/>
                <a:gd name="connsiteY48" fmla="*/ 42419 h 336256"/>
                <a:gd name="connsiteX49" fmla="*/ 101443 w 492186"/>
                <a:gd name="connsiteY49" fmla="*/ 63709 h 336256"/>
                <a:gd name="connsiteX50" fmla="*/ 106452 w 492186"/>
                <a:gd name="connsiteY50" fmla="*/ 73728 h 336256"/>
                <a:gd name="connsiteX51" fmla="*/ 107705 w 492186"/>
                <a:gd name="connsiteY51" fmla="*/ 83747 h 336256"/>
                <a:gd name="connsiteX52" fmla="*/ 113967 w 492186"/>
                <a:gd name="connsiteY52" fmla="*/ 90009 h 336256"/>
                <a:gd name="connsiteX53" fmla="*/ 142772 w 492186"/>
                <a:gd name="connsiteY53" fmla="*/ 115057 h 336256"/>
                <a:gd name="connsiteX54" fmla="*/ 160305 w 492186"/>
                <a:gd name="connsiteY54" fmla="*/ 123823 h 336256"/>
                <a:gd name="connsiteX55" fmla="*/ 165314 w 492186"/>
                <a:gd name="connsiteY55" fmla="*/ 131338 h 336256"/>
                <a:gd name="connsiteX56" fmla="*/ 172829 w 492186"/>
                <a:gd name="connsiteY56" fmla="*/ 130085 h 336256"/>
                <a:gd name="connsiteX57" fmla="*/ 196624 w 492186"/>
                <a:gd name="connsiteY57" fmla="*/ 137600 h 336256"/>
                <a:gd name="connsiteX58" fmla="*/ 234195 w 492186"/>
                <a:gd name="connsiteY58" fmla="*/ 131338 h 336256"/>
                <a:gd name="connsiteX59" fmla="*/ 273019 w 492186"/>
                <a:gd name="connsiteY59" fmla="*/ 137600 h 336256"/>
                <a:gd name="connsiteX60" fmla="*/ 285543 w 492186"/>
                <a:gd name="connsiteY60" fmla="*/ 120066 h 336256"/>
                <a:gd name="connsiteX61" fmla="*/ 301824 w 492186"/>
                <a:gd name="connsiteY61" fmla="*/ 110047 h 336256"/>
                <a:gd name="connsiteX62" fmla="*/ 303076 w 492186"/>
                <a:gd name="connsiteY62" fmla="*/ 95019 h 336256"/>
                <a:gd name="connsiteX63" fmla="*/ 316853 w 492186"/>
                <a:gd name="connsiteY63" fmla="*/ 77485 h 336256"/>
                <a:gd name="connsiteX64" fmla="*/ 319357 w 492186"/>
                <a:gd name="connsiteY64" fmla="*/ 58700 h 336256"/>
                <a:gd name="connsiteX65" fmla="*/ 315600 w 492186"/>
                <a:gd name="connsiteY65" fmla="*/ 47428 h 336256"/>
                <a:gd name="connsiteX66" fmla="*/ 326872 w 492186"/>
                <a:gd name="connsiteY66" fmla="*/ 29895 h 336256"/>
                <a:gd name="connsiteX67" fmla="*/ 334386 w 492186"/>
                <a:gd name="connsiteY67" fmla="*/ 22381 h 336256"/>
                <a:gd name="connsiteX68" fmla="*/ 369453 w 492186"/>
                <a:gd name="connsiteY68" fmla="*/ 9857 h 336256"/>
                <a:gd name="connsiteX69" fmla="*/ 383229 w 492186"/>
                <a:gd name="connsiteY69" fmla="*/ 9857 h 336256"/>
                <a:gd name="connsiteX70" fmla="*/ 402015 w 492186"/>
                <a:gd name="connsiteY70" fmla="*/ 3595 h 336256"/>
                <a:gd name="connsiteX71" fmla="*/ 433169 w 492186"/>
                <a:gd name="connsiteY71" fmla="*/ 0 h 336256"/>
                <a:gd name="connsiteX0" fmla="*/ 183484 w 492186"/>
                <a:gd name="connsiteY0" fmla="*/ 336256 h 427696"/>
                <a:gd name="connsiteX1" fmla="*/ 7177 w 492186"/>
                <a:gd name="connsiteY1" fmla="*/ 288630 h 427696"/>
                <a:gd name="connsiteX2" fmla="*/ 7514 w 492186"/>
                <a:gd name="connsiteY2" fmla="*/ 284128 h 427696"/>
                <a:gd name="connsiteX3" fmla="*/ 13776 w 492186"/>
                <a:gd name="connsiteY3" fmla="*/ 279118 h 427696"/>
                <a:gd name="connsiteX4" fmla="*/ 11271 w 492186"/>
                <a:gd name="connsiteY4" fmla="*/ 260333 h 427696"/>
                <a:gd name="connsiteX5" fmla="*/ 1252 w 492186"/>
                <a:gd name="connsiteY5" fmla="*/ 250314 h 427696"/>
                <a:gd name="connsiteX6" fmla="*/ 0 w 492186"/>
                <a:gd name="connsiteY6" fmla="*/ 220257 h 427696"/>
                <a:gd name="connsiteX7" fmla="*/ 15029 w 492186"/>
                <a:gd name="connsiteY7" fmla="*/ 200219 h 427696"/>
                <a:gd name="connsiteX8" fmla="*/ 13776 w 492186"/>
                <a:gd name="connsiteY8" fmla="*/ 190199 h 427696"/>
                <a:gd name="connsiteX9" fmla="*/ 11271 w 492186"/>
                <a:gd name="connsiteY9" fmla="*/ 175171 h 427696"/>
                <a:gd name="connsiteX10" fmla="*/ 6262 w 492186"/>
                <a:gd name="connsiteY10" fmla="*/ 163899 h 427696"/>
                <a:gd name="connsiteX11" fmla="*/ 6262 w 492186"/>
                <a:gd name="connsiteY11" fmla="*/ 155133 h 427696"/>
                <a:gd name="connsiteX12" fmla="*/ 32562 w 492186"/>
                <a:gd name="connsiteY12" fmla="*/ 142609 h 427696"/>
                <a:gd name="connsiteX13" fmla="*/ 35067 w 492186"/>
                <a:gd name="connsiteY13" fmla="*/ 126328 h 427696"/>
                <a:gd name="connsiteX14" fmla="*/ 31310 w 492186"/>
                <a:gd name="connsiteY14" fmla="*/ 115057 h 427696"/>
                <a:gd name="connsiteX15" fmla="*/ 36319 w 492186"/>
                <a:gd name="connsiteY15" fmla="*/ 77485 h 427696"/>
                <a:gd name="connsiteX16" fmla="*/ 50095 w 492186"/>
                <a:gd name="connsiteY16" fmla="*/ 59952 h 427696"/>
                <a:gd name="connsiteX17" fmla="*/ 52600 w 492186"/>
                <a:gd name="connsiteY17" fmla="*/ 39914 h 427696"/>
                <a:gd name="connsiteX18" fmla="*/ 68881 w 492186"/>
                <a:gd name="connsiteY18" fmla="*/ 26138 h 427696"/>
                <a:gd name="connsiteX19" fmla="*/ 68881 w 492186"/>
                <a:gd name="connsiteY19" fmla="*/ 18623 h 427696"/>
                <a:gd name="connsiteX20" fmla="*/ 83910 w 492186"/>
                <a:gd name="connsiteY20" fmla="*/ 11109 h 427696"/>
                <a:gd name="connsiteX21" fmla="*/ 93929 w 492186"/>
                <a:gd name="connsiteY21" fmla="*/ 18623 h 427696"/>
                <a:gd name="connsiteX22" fmla="*/ 102695 w 492186"/>
                <a:gd name="connsiteY22" fmla="*/ 6100 h 427696"/>
                <a:gd name="connsiteX23" fmla="*/ 135257 w 492186"/>
                <a:gd name="connsiteY23" fmla="*/ 6100 h 427696"/>
                <a:gd name="connsiteX24" fmla="*/ 121481 w 492186"/>
                <a:gd name="connsiteY24" fmla="*/ 23633 h 427696"/>
                <a:gd name="connsiteX25" fmla="*/ 122733 w 492186"/>
                <a:gd name="connsiteY25" fmla="*/ 42419 h 427696"/>
                <a:gd name="connsiteX26" fmla="*/ 101443 w 492186"/>
                <a:gd name="connsiteY26" fmla="*/ 63709 h 427696"/>
                <a:gd name="connsiteX27" fmla="*/ 106452 w 492186"/>
                <a:gd name="connsiteY27" fmla="*/ 73728 h 427696"/>
                <a:gd name="connsiteX28" fmla="*/ 107705 w 492186"/>
                <a:gd name="connsiteY28" fmla="*/ 83747 h 427696"/>
                <a:gd name="connsiteX29" fmla="*/ 113967 w 492186"/>
                <a:gd name="connsiteY29" fmla="*/ 90009 h 427696"/>
                <a:gd name="connsiteX30" fmla="*/ 142772 w 492186"/>
                <a:gd name="connsiteY30" fmla="*/ 115057 h 427696"/>
                <a:gd name="connsiteX31" fmla="*/ 160305 w 492186"/>
                <a:gd name="connsiteY31" fmla="*/ 123823 h 427696"/>
                <a:gd name="connsiteX32" fmla="*/ 165314 w 492186"/>
                <a:gd name="connsiteY32" fmla="*/ 131338 h 427696"/>
                <a:gd name="connsiteX33" fmla="*/ 172829 w 492186"/>
                <a:gd name="connsiteY33" fmla="*/ 130085 h 427696"/>
                <a:gd name="connsiteX34" fmla="*/ 196624 w 492186"/>
                <a:gd name="connsiteY34" fmla="*/ 137600 h 427696"/>
                <a:gd name="connsiteX35" fmla="*/ 234195 w 492186"/>
                <a:gd name="connsiteY35" fmla="*/ 131338 h 427696"/>
                <a:gd name="connsiteX36" fmla="*/ 273019 w 492186"/>
                <a:gd name="connsiteY36" fmla="*/ 137600 h 427696"/>
                <a:gd name="connsiteX37" fmla="*/ 285543 w 492186"/>
                <a:gd name="connsiteY37" fmla="*/ 120066 h 427696"/>
                <a:gd name="connsiteX38" fmla="*/ 301824 w 492186"/>
                <a:gd name="connsiteY38" fmla="*/ 110047 h 427696"/>
                <a:gd name="connsiteX39" fmla="*/ 303076 w 492186"/>
                <a:gd name="connsiteY39" fmla="*/ 95019 h 427696"/>
                <a:gd name="connsiteX40" fmla="*/ 316853 w 492186"/>
                <a:gd name="connsiteY40" fmla="*/ 77485 h 427696"/>
                <a:gd name="connsiteX41" fmla="*/ 319357 w 492186"/>
                <a:gd name="connsiteY41" fmla="*/ 58700 h 427696"/>
                <a:gd name="connsiteX42" fmla="*/ 315600 w 492186"/>
                <a:gd name="connsiteY42" fmla="*/ 47428 h 427696"/>
                <a:gd name="connsiteX43" fmla="*/ 326872 w 492186"/>
                <a:gd name="connsiteY43" fmla="*/ 29895 h 427696"/>
                <a:gd name="connsiteX44" fmla="*/ 334386 w 492186"/>
                <a:gd name="connsiteY44" fmla="*/ 22381 h 427696"/>
                <a:gd name="connsiteX45" fmla="*/ 369453 w 492186"/>
                <a:gd name="connsiteY45" fmla="*/ 9857 h 427696"/>
                <a:gd name="connsiteX46" fmla="*/ 383229 w 492186"/>
                <a:gd name="connsiteY46" fmla="*/ 9857 h 427696"/>
                <a:gd name="connsiteX47" fmla="*/ 402015 w 492186"/>
                <a:gd name="connsiteY47" fmla="*/ 3595 h 427696"/>
                <a:gd name="connsiteX48" fmla="*/ 433169 w 492186"/>
                <a:gd name="connsiteY48" fmla="*/ 0 h 427696"/>
                <a:gd name="connsiteX49" fmla="*/ 443969 w 492186"/>
                <a:gd name="connsiteY49" fmla="*/ 14658 h 427696"/>
                <a:gd name="connsiteX50" fmla="*/ 464842 w 492186"/>
                <a:gd name="connsiteY50" fmla="*/ 18832 h 427696"/>
                <a:gd name="connsiteX51" fmla="*/ 471105 w 492186"/>
                <a:gd name="connsiteY51" fmla="*/ 29269 h 427696"/>
                <a:gd name="connsiteX52" fmla="*/ 471105 w 492186"/>
                <a:gd name="connsiteY52" fmla="*/ 40749 h 427696"/>
                <a:gd name="connsiteX53" fmla="*/ 462755 w 492186"/>
                <a:gd name="connsiteY53" fmla="*/ 43880 h 427696"/>
                <a:gd name="connsiteX54" fmla="*/ 465886 w 492186"/>
                <a:gd name="connsiteY54" fmla="*/ 53273 h 427696"/>
                <a:gd name="connsiteX55" fmla="*/ 477366 w 492186"/>
                <a:gd name="connsiteY55" fmla="*/ 61622 h 427696"/>
                <a:gd name="connsiteX56" fmla="*/ 477366 w 492186"/>
                <a:gd name="connsiteY56" fmla="*/ 92931 h 427696"/>
                <a:gd name="connsiteX57" fmla="*/ 490934 w 492186"/>
                <a:gd name="connsiteY57" fmla="*/ 111717 h 427696"/>
                <a:gd name="connsiteX58" fmla="*/ 484672 w 492186"/>
                <a:gd name="connsiteY58" fmla="*/ 123197 h 427696"/>
                <a:gd name="connsiteX59" fmla="*/ 489778 w 492186"/>
                <a:gd name="connsiteY59" fmla="*/ 128303 h 427696"/>
                <a:gd name="connsiteX60" fmla="*/ 489681 w 492186"/>
                <a:gd name="connsiteY60" fmla="*/ 128833 h 427696"/>
                <a:gd name="connsiteX61" fmla="*/ 484672 w 492186"/>
                <a:gd name="connsiteY61" fmla="*/ 172666 h 427696"/>
                <a:gd name="connsiteX62" fmla="*/ 492186 w 492186"/>
                <a:gd name="connsiteY62" fmla="*/ 193957 h 427696"/>
                <a:gd name="connsiteX63" fmla="*/ 488429 w 492186"/>
                <a:gd name="connsiteY63" fmla="*/ 212742 h 427696"/>
                <a:gd name="connsiteX64" fmla="*/ 482167 w 492186"/>
                <a:gd name="connsiteY64" fmla="*/ 222761 h 427696"/>
                <a:gd name="connsiteX65" fmla="*/ 485924 w 492186"/>
                <a:gd name="connsiteY65" fmla="*/ 244052 h 427696"/>
                <a:gd name="connsiteX66" fmla="*/ 472148 w 492186"/>
                <a:gd name="connsiteY66" fmla="*/ 244052 h 427696"/>
                <a:gd name="connsiteX67" fmla="*/ 453362 w 492186"/>
                <a:gd name="connsiteY67" fmla="*/ 260333 h 427696"/>
                <a:gd name="connsiteX68" fmla="*/ 450858 w 492186"/>
                <a:gd name="connsiteY68" fmla="*/ 274109 h 427696"/>
                <a:gd name="connsiteX69" fmla="*/ 464634 w 492186"/>
                <a:gd name="connsiteY69" fmla="*/ 275361 h 427696"/>
                <a:gd name="connsiteX70" fmla="*/ 460211 w 492186"/>
                <a:gd name="connsiteY70" fmla="*/ 288630 h 427696"/>
                <a:gd name="connsiteX71" fmla="*/ 274924 w 492186"/>
                <a:gd name="connsiteY71" fmla="*/ 427696 h 427696"/>
                <a:gd name="connsiteX0" fmla="*/ 7177 w 492186"/>
                <a:gd name="connsiteY0" fmla="*/ 288630 h 427696"/>
                <a:gd name="connsiteX1" fmla="*/ 7514 w 492186"/>
                <a:gd name="connsiteY1" fmla="*/ 284128 h 427696"/>
                <a:gd name="connsiteX2" fmla="*/ 13776 w 492186"/>
                <a:gd name="connsiteY2" fmla="*/ 279118 h 427696"/>
                <a:gd name="connsiteX3" fmla="*/ 11271 w 492186"/>
                <a:gd name="connsiteY3" fmla="*/ 260333 h 427696"/>
                <a:gd name="connsiteX4" fmla="*/ 1252 w 492186"/>
                <a:gd name="connsiteY4" fmla="*/ 250314 h 427696"/>
                <a:gd name="connsiteX5" fmla="*/ 0 w 492186"/>
                <a:gd name="connsiteY5" fmla="*/ 220257 h 427696"/>
                <a:gd name="connsiteX6" fmla="*/ 15029 w 492186"/>
                <a:gd name="connsiteY6" fmla="*/ 200219 h 427696"/>
                <a:gd name="connsiteX7" fmla="*/ 13776 w 492186"/>
                <a:gd name="connsiteY7" fmla="*/ 190199 h 427696"/>
                <a:gd name="connsiteX8" fmla="*/ 11271 w 492186"/>
                <a:gd name="connsiteY8" fmla="*/ 175171 h 427696"/>
                <a:gd name="connsiteX9" fmla="*/ 6262 w 492186"/>
                <a:gd name="connsiteY9" fmla="*/ 163899 h 427696"/>
                <a:gd name="connsiteX10" fmla="*/ 6262 w 492186"/>
                <a:gd name="connsiteY10" fmla="*/ 155133 h 427696"/>
                <a:gd name="connsiteX11" fmla="*/ 32562 w 492186"/>
                <a:gd name="connsiteY11" fmla="*/ 142609 h 427696"/>
                <a:gd name="connsiteX12" fmla="*/ 35067 w 492186"/>
                <a:gd name="connsiteY12" fmla="*/ 126328 h 427696"/>
                <a:gd name="connsiteX13" fmla="*/ 31310 w 492186"/>
                <a:gd name="connsiteY13" fmla="*/ 115057 h 427696"/>
                <a:gd name="connsiteX14" fmla="*/ 36319 w 492186"/>
                <a:gd name="connsiteY14" fmla="*/ 77485 h 427696"/>
                <a:gd name="connsiteX15" fmla="*/ 50095 w 492186"/>
                <a:gd name="connsiteY15" fmla="*/ 59952 h 427696"/>
                <a:gd name="connsiteX16" fmla="*/ 52600 w 492186"/>
                <a:gd name="connsiteY16" fmla="*/ 39914 h 427696"/>
                <a:gd name="connsiteX17" fmla="*/ 68881 w 492186"/>
                <a:gd name="connsiteY17" fmla="*/ 26138 h 427696"/>
                <a:gd name="connsiteX18" fmla="*/ 68881 w 492186"/>
                <a:gd name="connsiteY18" fmla="*/ 18623 h 427696"/>
                <a:gd name="connsiteX19" fmla="*/ 83910 w 492186"/>
                <a:gd name="connsiteY19" fmla="*/ 11109 h 427696"/>
                <a:gd name="connsiteX20" fmla="*/ 93929 w 492186"/>
                <a:gd name="connsiteY20" fmla="*/ 18623 h 427696"/>
                <a:gd name="connsiteX21" fmla="*/ 102695 w 492186"/>
                <a:gd name="connsiteY21" fmla="*/ 6100 h 427696"/>
                <a:gd name="connsiteX22" fmla="*/ 135257 w 492186"/>
                <a:gd name="connsiteY22" fmla="*/ 6100 h 427696"/>
                <a:gd name="connsiteX23" fmla="*/ 121481 w 492186"/>
                <a:gd name="connsiteY23" fmla="*/ 23633 h 427696"/>
                <a:gd name="connsiteX24" fmla="*/ 122733 w 492186"/>
                <a:gd name="connsiteY24" fmla="*/ 42419 h 427696"/>
                <a:gd name="connsiteX25" fmla="*/ 101443 w 492186"/>
                <a:gd name="connsiteY25" fmla="*/ 63709 h 427696"/>
                <a:gd name="connsiteX26" fmla="*/ 106452 w 492186"/>
                <a:gd name="connsiteY26" fmla="*/ 73728 h 427696"/>
                <a:gd name="connsiteX27" fmla="*/ 107705 w 492186"/>
                <a:gd name="connsiteY27" fmla="*/ 83747 h 427696"/>
                <a:gd name="connsiteX28" fmla="*/ 113967 w 492186"/>
                <a:gd name="connsiteY28" fmla="*/ 90009 h 427696"/>
                <a:gd name="connsiteX29" fmla="*/ 142772 w 492186"/>
                <a:gd name="connsiteY29" fmla="*/ 115057 h 427696"/>
                <a:gd name="connsiteX30" fmla="*/ 160305 w 492186"/>
                <a:gd name="connsiteY30" fmla="*/ 123823 h 427696"/>
                <a:gd name="connsiteX31" fmla="*/ 165314 w 492186"/>
                <a:gd name="connsiteY31" fmla="*/ 131338 h 427696"/>
                <a:gd name="connsiteX32" fmla="*/ 172829 w 492186"/>
                <a:gd name="connsiteY32" fmla="*/ 130085 h 427696"/>
                <a:gd name="connsiteX33" fmla="*/ 196624 w 492186"/>
                <a:gd name="connsiteY33" fmla="*/ 137600 h 427696"/>
                <a:gd name="connsiteX34" fmla="*/ 234195 w 492186"/>
                <a:gd name="connsiteY34" fmla="*/ 131338 h 427696"/>
                <a:gd name="connsiteX35" fmla="*/ 273019 w 492186"/>
                <a:gd name="connsiteY35" fmla="*/ 137600 h 427696"/>
                <a:gd name="connsiteX36" fmla="*/ 285543 w 492186"/>
                <a:gd name="connsiteY36" fmla="*/ 120066 h 427696"/>
                <a:gd name="connsiteX37" fmla="*/ 301824 w 492186"/>
                <a:gd name="connsiteY37" fmla="*/ 110047 h 427696"/>
                <a:gd name="connsiteX38" fmla="*/ 303076 w 492186"/>
                <a:gd name="connsiteY38" fmla="*/ 95019 h 427696"/>
                <a:gd name="connsiteX39" fmla="*/ 316853 w 492186"/>
                <a:gd name="connsiteY39" fmla="*/ 77485 h 427696"/>
                <a:gd name="connsiteX40" fmla="*/ 319357 w 492186"/>
                <a:gd name="connsiteY40" fmla="*/ 58700 h 427696"/>
                <a:gd name="connsiteX41" fmla="*/ 315600 w 492186"/>
                <a:gd name="connsiteY41" fmla="*/ 47428 h 427696"/>
                <a:gd name="connsiteX42" fmla="*/ 326872 w 492186"/>
                <a:gd name="connsiteY42" fmla="*/ 29895 h 427696"/>
                <a:gd name="connsiteX43" fmla="*/ 334386 w 492186"/>
                <a:gd name="connsiteY43" fmla="*/ 22381 h 427696"/>
                <a:gd name="connsiteX44" fmla="*/ 369453 w 492186"/>
                <a:gd name="connsiteY44" fmla="*/ 9857 h 427696"/>
                <a:gd name="connsiteX45" fmla="*/ 383229 w 492186"/>
                <a:gd name="connsiteY45" fmla="*/ 9857 h 427696"/>
                <a:gd name="connsiteX46" fmla="*/ 402015 w 492186"/>
                <a:gd name="connsiteY46" fmla="*/ 3595 h 427696"/>
                <a:gd name="connsiteX47" fmla="*/ 433169 w 492186"/>
                <a:gd name="connsiteY47" fmla="*/ 0 h 427696"/>
                <a:gd name="connsiteX48" fmla="*/ 443969 w 492186"/>
                <a:gd name="connsiteY48" fmla="*/ 14658 h 427696"/>
                <a:gd name="connsiteX49" fmla="*/ 464842 w 492186"/>
                <a:gd name="connsiteY49" fmla="*/ 18832 h 427696"/>
                <a:gd name="connsiteX50" fmla="*/ 471105 w 492186"/>
                <a:gd name="connsiteY50" fmla="*/ 29269 h 427696"/>
                <a:gd name="connsiteX51" fmla="*/ 471105 w 492186"/>
                <a:gd name="connsiteY51" fmla="*/ 40749 h 427696"/>
                <a:gd name="connsiteX52" fmla="*/ 462755 w 492186"/>
                <a:gd name="connsiteY52" fmla="*/ 43880 h 427696"/>
                <a:gd name="connsiteX53" fmla="*/ 465886 w 492186"/>
                <a:gd name="connsiteY53" fmla="*/ 53273 h 427696"/>
                <a:gd name="connsiteX54" fmla="*/ 477366 w 492186"/>
                <a:gd name="connsiteY54" fmla="*/ 61622 h 427696"/>
                <a:gd name="connsiteX55" fmla="*/ 477366 w 492186"/>
                <a:gd name="connsiteY55" fmla="*/ 92931 h 427696"/>
                <a:gd name="connsiteX56" fmla="*/ 490934 w 492186"/>
                <a:gd name="connsiteY56" fmla="*/ 111717 h 427696"/>
                <a:gd name="connsiteX57" fmla="*/ 484672 w 492186"/>
                <a:gd name="connsiteY57" fmla="*/ 123197 h 427696"/>
                <a:gd name="connsiteX58" fmla="*/ 489778 w 492186"/>
                <a:gd name="connsiteY58" fmla="*/ 128303 h 427696"/>
                <a:gd name="connsiteX59" fmla="*/ 489681 w 492186"/>
                <a:gd name="connsiteY59" fmla="*/ 128833 h 427696"/>
                <a:gd name="connsiteX60" fmla="*/ 484672 w 492186"/>
                <a:gd name="connsiteY60" fmla="*/ 172666 h 427696"/>
                <a:gd name="connsiteX61" fmla="*/ 492186 w 492186"/>
                <a:gd name="connsiteY61" fmla="*/ 193957 h 427696"/>
                <a:gd name="connsiteX62" fmla="*/ 488429 w 492186"/>
                <a:gd name="connsiteY62" fmla="*/ 212742 h 427696"/>
                <a:gd name="connsiteX63" fmla="*/ 482167 w 492186"/>
                <a:gd name="connsiteY63" fmla="*/ 222761 h 427696"/>
                <a:gd name="connsiteX64" fmla="*/ 485924 w 492186"/>
                <a:gd name="connsiteY64" fmla="*/ 244052 h 427696"/>
                <a:gd name="connsiteX65" fmla="*/ 472148 w 492186"/>
                <a:gd name="connsiteY65" fmla="*/ 244052 h 427696"/>
                <a:gd name="connsiteX66" fmla="*/ 453362 w 492186"/>
                <a:gd name="connsiteY66" fmla="*/ 260333 h 427696"/>
                <a:gd name="connsiteX67" fmla="*/ 450858 w 492186"/>
                <a:gd name="connsiteY67" fmla="*/ 274109 h 427696"/>
                <a:gd name="connsiteX68" fmla="*/ 464634 w 492186"/>
                <a:gd name="connsiteY68" fmla="*/ 275361 h 427696"/>
                <a:gd name="connsiteX69" fmla="*/ 460211 w 492186"/>
                <a:gd name="connsiteY69" fmla="*/ 288630 h 427696"/>
                <a:gd name="connsiteX70" fmla="*/ 274924 w 492186"/>
                <a:gd name="connsiteY70" fmla="*/ 427696 h 427696"/>
                <a:gd name="connsiteX0" fmla="*/ 7177 w 492186"/>
                <a:gd name="connsiteY0" fmla="*/ 288630 h 288630"/>
                <a:gd name="connsiteX1" fmla="*/ 7514 w 492186"/>
                <a:gd name="connsiteY1" fmla="*/ 284128 h 288630"/>
                <a:gd name="connsiteX2" fmla="*/ 13776 w 492186"/>
                <a:gd name="connsiteY2" fmla="*/ 279118 h 288630"/>
                <a:gd name="connsiteX3" fmla="*/ 11271 w 492186"/>
                <a:gd name="connsiteY3" fmla="*/ 260333 h 288630"/>
                <a:gd name="connsiteX4" fmla="*/ 1252 w 492186"/>
                <a:gd name="connsiteY4" fmla="*/ 250314 h 288630"/>
                <a:gd name="connsiteX5" fmla="*/ 0 w 492186"/>
                <a:gd name="connsiteY5" fmla="*/ 220257 h 288630"/>
                <a:gd name="connsiteX6" fmla="*/ 15029 w 492186"/>
                <a:gd name="connsiteY6" fmla="*/ 200219 h 288630"/>
                <a:gd name="connsiteX7" fmla="*/ 13776 w 492186"/>
                <a:gd name="connsiteY7" fmla="*/ 190199 h 288630"/>
                <a:gd name="connsiteX8" fmla="*/ 11271 w 492186"/>
                <a:gd name="connsiteY8" fmla="*/ 175171 h 288630"/>
                <a:gd name="connsiteX9" fmla="*/ 6262 w 492186"/>
                <a:gd name="connsiteY9" fmla="*/ 163899 h 288630"/>
                <a:gd name="connsiteX10" fmla="*/ 6262 w 492186"/>
                <a:gd name="connsiteY10" fmla="*/ 155133 h 288630"/>
                <a:gd name="connsiteX11" fmla="*/ 32562 w 492186"/>
                <a:gd name="connsiteY11" fmla="*/ 142609 h 288630"/>
                <a:gd name="connsiteX12" fmla="*/ 35067 w 492186"/>
                <a:gd name="connsiteY12" fmla="*/ 126328 h 288630"/>
                <a:gd name="connsiteX13" fmla="*/ 31310 w 492186"/>
                <a:gd name="connsiteY13" fmla="*/ 115057 h 288630"/>
                <a:gd name="connsiteX14" fmla="*/ 36319 w 492186"/>
                <a:gd name="connsiteY14" fmla="*/ 77485 h 288630"/>
                <a:gd name="connsiteX15" fmla="*/ 50095 w 492186"/>
                <a:gd name="connsiteY15" fmla="*/ 59952 h 288630"/>
                <a:gd name="connsiteX16" fmla="*/ 52600 w 492186"/>
                <a:gd name="connsiteY16" fmla="*/ 39914 h 288630"/>
                <a:gd name="connsiteX17" fmla="*/ 68881 w 492186"/>
                <a:gd name="connsiteY17" fmla="*/ 26138 h 288630"/>
                <a:gd name="connsiteX18" fmla="*/ 68881 w 492186"/>
                <a:gd name="connsiteY18" fmla="*/ 18623 h 288630"/>
                <a:gd name="connsiteX19" fmla="*/ 83910 w 492186"/>
                <a:gd name="connsiteY19" fmla="*/ 11109 h 288630"/>
                <a:gd name="connsiteX20" fmla="*/ 93929 w 492186"/>
                <a:gd name="connsiteY20" fmla="*/ 18623 h 288630"/>
                <a:gd name="connsiteX21" fmla="*/ 102695 w 492186"/>
                <a:gd name="connsiteY21" fmla="*/ 6100 h 288630"/>
                <a:gd name="connsiteX22" fmla="*/ 135257 w 492186"/>
                <a:gd name="connsiteY22" fmla="*/ 6100 h 288630"/>
                <a:gd name="connsiteX23" fmla="*/ 121481 w 492186"/>
                <a:gd name="connsiteY23" fmla="*/ 23633 h 288630"/>
                <a:gd name="connsiteX24" fmla="*/ 122733 w 492186"/>
                <a:gd name="connsiteY24" fmla="*/ 42419 h 288630"/>
                <a:gd name="connsiteX25" fmla="*/ 101443 w 492186"/>
                <a:gd name="connsiteY25" fmla="*/ 63709 h 288630"/>
                <a:gd name="connsiteX26" fmla="*/ 106452 w 492186"/>
                <a:gd name="connsiteY26" fmla="*/ 73728 h 288630"/>
                <a:gd name="connsiteX27" fmla="*/ 107705 w 492186"/>
                <a:gd name="connsiteY27" fmla="*/ 83747 h 288630"/>
                <a:gd name="connsiteX28" fmla="*/ 113967 w 492186"/>
                <a:gd name="connsiteY28" fmla="*/ 90009 h 288630"/>
                <a:gd name="connsiteX29" fmla="*/ 142772 w 492186"/>
                <a:gd name="connsiteY29" fmla="*/ 115057 h 288630"/>
                <a:gd name="connsiteX30" fmla="*/ 160305 w 492186"/>
                <a:gd name="connsiteY30" fmla="*/ 123823 h 288630"/>
                <a:gd name="connsiteX31" fmla="*/ 165314 w 492186"/>
                <a:gd name="connsiteY31" fmla="*/ 131338 h 288630"/>
                <a:gd name="connsiteX32" fmla="*/ 172829 w 492186"/>
                <a:gd name="connsiteY32" fmla="*/ 130085 h 288630"/>
                <a:gd name="connsiteX33" fmla="*/ 196624 w 492186"/>
                <a:gd name="connsiteY33" fmla="*/ 137600 h 288630"/>
                <a:gd name="connsiteX34" fmla="*/ 234195 w 492186"/>
                <a:gd name="connsiteY34" fmla="*/ 131338 h 288630"/>
                <a:gd name="connsiteX35" fmla="*/ 273019 w 492186"/>
                <a:gd name="connsiteY35" fmla="*/ 137600 h 288630"/>
                <a:gd name="connsiteX36" fmla="*/ 285543 w 492186"/>
                <a:gd name="connsiteY36" fmla="*/ 120066 h 288630"/>
                <a:gd name="connsiteX37" fmla="*/ 301824 w 492186"/>
                <a:gd name="connsiteY37" fmla="*/ 110047 h 288630"/>
                <a:gd name="connsiteX38" fmla="*/ 303076 w 492186"/>
                <a:gd name="connsiteY38" fmla="*/ 95019 h 288630"/>
                <a:gd name="connsiteX39" fmla="*/ 316853 w 492186"/>
                <a:gd name="connsiteY39" fmla="*/ 77485 h 288630"/>
                <a:gd name="connsiteX40" fmla="*/ 319357 w 492186"/>
                <a:gd name="connsiteY40" fmla="*/ 58700 h 288630"/>
                <a:gd name="connsiteX41" fmla="*/ 315600 w 492186"/>
                <a:gd name="connsiteY41" fmla="*/ 47428 h 288630"/>
                <a:gd name="connsiteX42" fmla="*/ 326872 w 492186"/>
                <a:gd name="connsiteY42" fmla="*/ 29895 h 288630"/>
                <a:gd name="connsiteX43" fmla="*/ 334386 w 492186"/>
                <a:gd name="connsiteY43" fmla="*/ 22381 h 288630"/>
                <a:gd name="connsiteX44" fmla="*/ 369453 w 492186"/>
                <a:gd name="connsiteY44" fmla="*/ 9857 h 288630"/>
                <a:gd name="connsiteX45" fmla="*/ 383229 w 492186"/>
                <a:gd name="connsiteY45" fmla="*/ 9857 h 288630"/>
                <a:gd name="connsiteX46" fmla="*/ 402015 w 492186"/>
                <a:gd name="connsiteY46" fmla="*/ 3595 h 288630"/>
                <a:gd name="connsiteX47" fmla="*/ 433169 w 492186"/>
                <a:gd name="connsiteY47" fmla="*/ 0 h 288630"/>
                <a:gd name="connsiteX48" fmla="*/ 443969 w 492186"/>
                <a:gd name="connsiteY48" fmla="*/ 14658 h 288630"/>
                <a:gd name="connsiteX49" fmla="*/ 464842 w 492186"/>
                <a:gd name="connsiteY49" fmla="*/ 18832 h 288630"/>
                <a:gd name="connsiteX50" fmla="*/ 471105 w 492186"/>
                <a:gd name="connsiteY50" fmla="*/ 29269 h 288630"/>
                <a:gd name="connsiteX51" fmla="*/ 471105 w 492186"/>
                <a:gd name="connsiteY51" fmla="*/ 40749 h 288630"/>
                <a:gd name="connsiteX52" fmla="*/ 462755 w 492186"/>
                <a:gd name="connsiteY52" fmla="*/ 43880 h 288630"/>
                <a:gd name="connsiteX53" fmla="*/ 465886 w 492186"/>
                <a:gd name="connsiteY53" fmla="*/ 53273 h 288630"/>
                <a:gd name="connsiteX54" fmla="*/ 477366 w 492186"/>
                <a:gd name="connsiteY54" fmla="*/ 61622 h 288630"/>
                <a:gd name="connsiteX55" fmla="*/ 477366 w 492186"/>
                <a:gd name="connsiteY55" fmla="*/ 92931 h 288630"/>
                <a:gd name="connsiteX56" fmla="*/ 490934 w 492186"/>
                <a:gd name="connsiteY56" fmla="*/ 111717 h 288630"/>
                <a:gd name="connsiteX57" fmla="*/ 484672 w 492186"/>
                <a:gd name="connsiteY57" fmla="*/ 123197 h 288630"/>
                <a:gd name="connsiteX58" fmla="*/ 489778 w 492186"/>
                <a:gd name="connsiteY58" fmla="*/ 128303 h 288630"/>
                <a:gd name="connsiteX59" fmla="*/ 489681 w 492186"/>
                <a:gd name="connsiteY59" fmla="*/ 128833 h 288630"/>
                <a:gd name="connsiteX60" fmla="*/ 484672 w 492186"/>
                <a:gd name="connsiteY60" fmla="*/ 172666 h 288630"/>
                <a:gd name="connsiteX61" fmla="*/ 492186 w 492186"/>
                <a:gd name="connsiteY61" fmla="*/ 193957 h 288630"/>
                <a:gd name="connsiteX62" fmla="*/ 488429 w 492186"/>
                <a:gd name="connsiteY62" fmla="*/ 212742 h 288630"/>
                <a:gd name="connsiteX63" fmla="*/ 482167 w 492186"/>
                <a:gd name="connsiteY63" fmla="*/ 222761 h 288630"/>
                <a:gd name="connsiteX64" fmla="*/ 485924 w 492186"/>
                <a:gd name="connsiteY64" fmla="*/ 244052 h 288630"/>
                <a:gd name="connsiteX65" fmla="*/ 472148 w 492186"/>
                <a:gd name="connsiteY65" fmla="*/ 244052 h 288630"/>
                <a:gd name="connsiteX66" fmla="*/ 453362 w 492186"/>
                <a:gd name="connsiteY66" fmla="*/ 260333 h 288630"/>
                <a:gd name="connsiteX67" fmla="*/ 450858 w 492186"/>
                <a:gd name="connsiteY67" fmla="*/ 274109 h 288630"/>
                <a:gd name="connsiteX68" fmla="*/ 464634 w 492186"/>
                <a:gd name="connsiteY68" fmla="*/ 275361 h 288630"/>
                <a:gd name="connsiteX69" fmla="*/ 460211 w 492186"/>
                <a:gd name="connsiteY69" fmla="*/ 288630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92186" h="288630">
                  <a:moveTo>
                    <a:pt x="7177" y="288630"/>
                  </a:moveTo>
                  <a:cubicBezTo>
                    <a:pt x="7289" y="287129"/>
                    <a:pt x="7402" y="285629"/>
                    <a:pt x="7514" y="284128"/>
                  </a:cubicBezTo>
                  <a:lnTo>
                    <a:pt x="13776" y="279118"/>
                  </a:lnTo>
                  <a:lnTo>
                    <a:pt x="11271" y="260333"/>
                  </a:lnTo>
                  <a:lnTo>
                    <a:pt x="1252" y="250314"/>
                  </a:lnTo>
                  <a:cubicBezTo>
                    <a:pt x="835" y="240295"/>
                    <a:pt x="417" y="230276"/>
                    <a:pt x="0" y="220257"/>
                  </a:cubicBezTo>
                  <a:lnTo>
                    <a:pt x="15029" y="200219"/>
                  </a:lnTo>
                  <a:lnTo>
                    <a:pt x="13776" y="190199"/>
                  </a:lnTo>
                  <a:lnTo>
                    <a:pt x="11271" y="175171"/>
                  </a:lnTo>
                  <a:lnTo>
                    <a:pt x="6262" y="163899"/>
                  </a:lnTo>
                  <a:lnTo>
                    <a:pt x="6262" y="155133"/>
                  </a:lnTo>
                  <a:lnTo>
                    <a:pt x="32562" y="142609"/>
                  </a:lnTo>
                  <a:lnTo>
                    <a:pt x="35067" y="126328"/>
                  </a:lnTo>
                  <a:lnTo>
                    <a:pt x="31310" y="115057"/>
                  </a:lnTo>
                  <a:lnTo>
                    <a:pt x="36319" y="77485"/>
                  </a:lnTo>
                  <a:lnTo>
                    <a:pt x="50095" y="59952"/>
                  </a:lnTo>
                  <a:lnTo>
                    <a:pt x="52600" y="39914"/>
                  </a:lnTo>
                  <a:lnTo>
                    <a:pt x="68881" y="26138"/>
                  </a:lnTo>
                  <a:lnTo>
                    <a:pt x="68881" y="18623"/>
                  </a:lnTo>
                  <a:lnTo>
                    <a:pt x="83910" y="11109"/>
                  </a:lnTo>
                  <a:lnTo>
                    <a:pt x="93929" y="18623"/>
                  </a:lnTo>
                  <a:lnTo>
                    <a:pt x="102695" y="6100"/>
                  </a:lnTo>
                  <a:lnTo>
                    <a:pt x="135257" y="6100"/>
                  </a:lnTo>
                  <a:lnTo>
                    <a:pt x="121481" y="23633"/>
                  </a:lnTo>
                  <a:cubicBezTo>
                    <a:pt x="121898" y="29895"/>
                    <a:pt x="122316" y="36157"/>
                    <a:pt x="122733" y="42419"/>
                  </a:cubicBezTo>
                  <a:lnTo>
                    <a:pt x="101443" y="63709"/>
                  </a:lnTo>
                  <a:lnTo>
                    <a:pt x="106452" y="73728"/>
                  </a:lnTo>
                  <a:lnTo>
                    <a:pt x="107705" y="83747"/>
                  </a:lnTo>
                  <a:lnTo>
                    <a:pt x="113967" y="90009"/>
                  </a:lnTo>
                  <a:lnTo>
                    <a:pt x="142772" y="115057"/>
                  </a:lnTo>
                  <a:lnTo>
                    <a:pt x="160305" y="123823"/>
                  </a:lnTo>
                  <a:lnTo>
                    <a:pt x="165314" y="131338"/>
                  </a:lnTo>
                  <a:lnTo>
                    <a:pt x="172829" y="130085"/>
                  </a:lnTo>
                  <a:lnTo>
                    <a:pt x="196624" y="137600"/>
                  </a:lnTo>
                  <a:lnTo>
                    <a:pt x="234195" y="131338"/>
                  </a:lnTo>
                  <a:lnTo>
                    <a:pt x="273019" y="137600"/>
                  </a:lnTo>
                  <a:lnTo>
                    <a:pt x="285543" y="120066"/>
                  </a:lnTo>
                  <a:lnTo>
                    <a:pt x="301824" y="110047"/>
                  </a:lnTo>
                  <a:lnTo>
                    <a:pt x="303076" y="95019"/>
                  </a:lnTo>
                  <a:lnTo>
                    <a:pt x="316853" y="77485"/>
                  </a:lnTo>
                  <a:lnTo>
                    <a:pt x="319357" y="58700"/>
                  </a:lnTo>
                  <a:lnTo>
                    <a:pt x="315600" y="47428"/>
                  </a:lnTo>
                  <a:lnTo>
                    <a:pt x="326872" y="29895"/>
                  </a:lnTo>
                  <a:lnTo>
                    <a:pt x="334386" y="22381"/>
                  </a:lnTo>
                  <a:lnTo>
                    <a:pt x="369453" y="9857"/>
                  </a:lnTo>
                  <a:lnTo>
                    <a:pt x="383229" y="9857"/>
                  </a:lnTo>
                  <a:lnTo>
                    <a:pt x="402015" y="3595"/>
                  </a:lnTo>
                  <a:lnTo>
                    <a:pt x="433169" y="0"/>
                  </a:lnTo>
                  <a:lnTo>
                    <a:pt x="443969" y="14658"/>
                  </a:lnTo>
                  <a:lnTo>
                    <a:pt x="464842" y="18832"/>
                  </a:lnTo>
                  <a:lnTo>
                    <a:pt x="471105" y="29269"/>
                  </a:lnTo>
                  <a:lnTo>
                    <a:pt x="471105" y="40749"/>
                  </a:lnTo>
                  <a:lnTo>
                    <a:pt x="462755" y="43880"/>
                  </a:lnTo>
                  <a:lnTo>
                    <a:pt x="465886" y="53273"/>
                  </a:lnTo>
                  <a:lnTo>
                    <a:pt x="477366" y="61622"/>
                  </a:lnTo>
                  <a:lnTo>
                    <a:pt x="477366" y="92931"/>
                  </a:lnTo>
                  <a:lnTo>
                    <a:pt x="490934" y="111717"/>
                  </a:lnTo>
                  <a:lnTo>
                    <a:pt x="484672" y="123197"/>
                  </a:lnTo>
                  <a:lnTo>
                    <a:pt x="489778" y="128303"/>
                  </a:lnTo>
                  <a:cubicBezTo>
                    <a:pt x="489746" y="128480"/>
                    <a:pt x="489713" y="128656"/>
                    <a:pt x="489681" y="128833"/>
                  </a:cubicBezTo>
                  <a:lnTo>
                    <a:pt x="484672" y="172666"/>
                  </a:lnTo>
                  <a:lnTo>
                    <a:pt x="492186" y="193957"/>
                  </a:lnTo>
                  <a:lnTo>
                    <a:pt x="488429" y="212742"/>
                  </a:lnTo>
                  <a:lnTo>
                    <a:pt x="482167" y="222761"/>
                  </a:lnTo>
                  <a:lnTo>
                    <a:pt x="485924" y="244052"/>
                  </a:lnTo>
                  <a:lnTo>
                    <a:pt x="472148" y="244052"/>
                  </a:lnTo>
                  <a:lnTo>
                    <a:pt x="453362" y="260333"/>
                  </a:lnTo>
                  <a:lnTo>
                    <a:pt x="450858" y="274109"/>
                  </a:lnTo>
                  <a:lnTo>
                    <a:pt x="464634" y="275361"/>
                  </a:lnTo>
                  <a:lnTo>
                    <a:pt x="460211" y="28863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2919BF24-0639-B664-83F4-A3FD1B367117}"/>
                </a:ext>
              </a:extLst>
            </p:cNvPr>
            <p:cNvSpPr/>
            <p:nvPr/>
          </p:nvSpPr>
          <p:spPr>
            <a:xfrm>
              <a:off x="1504535" y="3203576"/>
              <a:ext cx="542268" cy="339723"/>
            </a:xfrm>
            <a:custGeom>
              <a:avLst/>
              <a:gdLst>
                <a:gd name="connsiteX0" fmla="*/ 349193 w 542268"/>
                <a:gd name="connsiteY0" fmla="*/ 0 h 339723"/>
                <a:gd name="connsiteX1" fmla="*/ 358586 w 542268"/>
                <a:gd name="connsiteY1" fmla="*/ 6262 h 339723"/>
                <a:gd name="connsiteX2" fmla="*/ 367978 w 542268"/>
                <a:gd name="connsiteY2" fmla="*/ 17742 h 339723"/>
                <a:gd name="connsiteX3" fmla="*/ 376328 w 542268"/>
                <a:gd name="connsiteY3" fmla="*/ 31310 h 339723"/>
                <a:gd name="connsiteX4" fmla="*/ 385721 w 542268"/>
                <a:gd name="connsiteY4" fmla="*/ 33397 h 339723"/>
                <a:gd name="connsiteX5" fmla="*/ 386765 w 542268"/>
                <a:gd name="connsiteY5" fmla="*/ 51139 h 339723"/>
                <a:gd name="connsiteX6" fmla="*/ 391983 w 542268"/>
                <a:gd name="connsiteY6" fmla="*/ 57401 h 339723"/>
                <a:gd name="connsiteX7" fmla="*/ 401375 w 542268"/>
                <a:gd name="connsiteY7" fmla="*/ 61576 h 339723"/>
                <a:gd name="connsiteX8" fmla="*/ 408681 w 542268"/>
                <a:gd name="connsiteY8" fmla="*/ 60532 h 339723"/>
                <a:gd name="connsiteX9" fmla="*/ 421836 w 542268"/>
                <a:gd name="connsiteY9" fmla="*/ 62374 h 339723"/>
                <a:gd name="connsiteX10" fmla="*/ 414943 w 542268"/>
                <a:gd name="connsiteY10" fmla="*/ 72221 h 339723"/>
                <a:gd name="connsiteX11" fmla="*/ 415485 w 542268"/>
                <a:gd name="connsiteY11" fmla="*/ 75420 h 339723"/>
                <a:gd name="connsiteX12" fmla="*/ 420162 w 542268"/>
                <a:gd name="connsiteY12" fmla="*/ 79318 h 339723"/>
                <a:gd name="connsiteX13" fmla="*/ 435816 w 542268"/>
                <a:gd name="connsiteY13" fmla="*/ 75143 h 339723"/>
                <a:gd name="connsiteX14" fmla="*/ 469213 w 542268"/>
                <a:gd name="connsiteY14" fmla="*/ 81405 h 339723"/>
                <a:gd name="connsiteX15" fmla="*/ 485911 w 542268"/>
                <a:gd name="connsiteY15" fmla="*/ 86623 h 339723"/>
                <a:gd name="connsiteX16" fmla="*/ 491130 w 542268"/>
                <a:gd name="connsiteY16" fmla="*/ 90798 h 339723"/>
                <a:gd name="connsiteX17" fmla="*/ 493217 w 542268"/>
                <a:gd name="connsiteY17" fmla="*/ 89754 h 339723"/>
                <a:gd name="connsiteX18" fmla="*/ 493217 w 542268"/>
                <a:gd name="connsiteY18" fmla="*/ 98103 h 339723"/>
                <a:gd name="connsiteX19" fmla="*/ 485911 w 542268"/>
                <a:gd name="connsiteY19" fmla="*/ 101234 h 339723"/>
                <a:gd name="connsiteX20" fmla="*/ 483824 w 542268"/>
                <a:gd name="connsiteY20" fmla="*/ 108540 h 339723"/>
                <a:gd name="connsiteX21" fmla="*/ 478606 w 542268"/>
                <a:gd name="connsiteY21" fmla="*/ 109584 h 339723"/>
                <a:gd name="connsiteX22" fmla="*/ 476518 w 542268"/>
                <a:gd name="connsiteY22" fmla="*/ 128369 h 339723"/>
                <a:gd name="connsiteX23" fmla="*/ 487999 w 542268"/>
                <a:gd name="connsiteY23" fmla="*/ 138806 h 339723"/>
                <a:gd name="connsiteX24" fmla="*/ 495304 w 542268"/>
                <a:gd name="connsiteY24" fmla="*/ 139849 h 339723"/>
                <a:gd name="connsiteX25" fmla="*/ 502610 w 542268"/>
                <a:gd name="connsiteY25" fmla="*/ 148199 h 339723"/>
                <a:gd name="connsiteX26" fmla="*/ 487999 w 542268"/>
                <a:gd name="connsiteY26" fmla="*/ 168028 h 339723"/>
                <a:gd name="connsiteX27" fmla="*/ 475475 w 542268"/>
                <a:gd name="connsiteY27" fmla="*/ 179508 h 339723"/>
                <a:gd name="connsiteX28" fmla="*/ 475475 w 542268"/>
                <a:gd name="connsiteY28" fmla="*/ 185770 h 339723"/>
                <a:gd name="connsiteX29" fmla="*/ 485911 w 542268"/>
                <a:gd name="connsiteY29" fmla="*/ 198294 h 339723"/>
                <a:gd name="connsiteX30" fmla="*/ 479649 w 542268"/>
                <a:gd name="connsiteY30" fmla="*/ 211861 h 339723"/>
                <a:gd name="connsiteX31" fmla="*/ 466082 w 542268"/>
                <a:gd name="connsiteY31" fmla="*/ 230647 h 339723"/>
                <a:gd name="connsiteX32" fmla="*/ 470257 w 542268"/>
                <a:gd name="connsiteY32" fmla="*/ 238996 h 339723"/>
                <a:gd name="connsiteX33" fmla="*/ 463994 w 542268"/>
                <a:gd name="connsiteY33" fmla="*/ 251520 h 339723"/>
                <a:gd name="connsiteX34" fmla="*/ 468169 w 542268"/>
                <a:gd name="connsiteY34" fmla="*/ 268219 h 339723"/>
                <a:gd name="connsiteX35" fmla="*/ 479649 w 542268"/>
                <a:gd name="connsiteY35" fmla="*/ 278655 h 339723"/>
                <a:gd name="connsiteX36" fmla="*/ 493217 w 542268"/>
                <a:gd name="connsiteY36" fmla="*/ 279699 h 339723"/>
                <a:gd name="connsiteX37" fmla="*/ 499479 w 542268"/>
                <a:gd name="connsiteY37" fmla="*/ 282830 h 339723"/>
                <a:gd name="connsiteX38" fmla="*/ 507828 w 542268"/>
                <a:gd name="connsiteY38" fmla="*/ 282830 h 339723"/>
                <a:gd name="connsiteX39" fmla="*/ 513046 w 542268"/>
                <a:gd name="connsiteY39" fmla="*/ 287004 h 339723"/>
                <a:gd name="connsiteX40" fmla="*/ 523483 w 542268"/>
                <a:gd name="connsiteY40" fmla="*/ 279699 h 339723"/>
                <a:gd name="connsiteX41" fmla="*/ 533919 w 542268"/>
                <a:gd name="connsiteY41" fmla="*/ 282830 h 339723"/>
                <a:gd name="connsiteX42" fmla="*/ 542268 w 542268"/>
                <a:gd name="connsiteY42" fmla="*/ 299528 h 339723"/>
                <a:gd name="connsiteX43" fmla="*/ 532876 w 542268"/>
                <a:gd name="connsiteY43" fmla="*/ 316226 h 339723"/>
                <a:gd name="connsiteX44" fmla="*/ 519308 w 542268"/>
                <a:gd name="connsiteY44" fmla="*/ 316226 h 339723"/>
                <a:gd name="connsiteX45" fmla="*/ 518264 w 542268"/>
                <a:gd name="connsiteY45" fmla="*/ 332925 h 339723"/>
                <a:gd name="connsiteX46" fmla="*/ 514016 w 542268"/>
                <a:gd name="connsiteY46" fmla="*/ 339723 h 339723"/>
                <a:gd name="connsiteX47" fmla="*/ 0 w 542268"/>
                <a:gd name="connsiteY47" fmla="*/ 339723 h 339723"/>
                <a:gd name="connsiteX48" fmla="*/ 405 w 542268"/>
                <a:gd name="connsiteY48" fmla="*/ 330211 h 339723"/>
                <a:gd name="connsiteX49" fmla="*/ 11676 w 542268"/>
                <a:gd name="connsiteY49" fmla="*/ 312678 h 339723"/>
                <a:gd name="connsiteX50" fmla="*/ 7919 w 542268"/>
                <a:gd name="connsiteY50" fmla="*/ 298902 h 339723"/>
                <a:gd name="connsiteX51" fmla="*/ 11676 w 542268"/>
                <a:gd name="connsiteY51" fmla="*/ 288883 h 339723"/>
                <a:gd name="connsiteX52" fmla="*/ 26705 w 542268"/>
                <a:gd name="connsiteY52" fmla="*/ 272602 h 339723"/>
                <a:gd name="connsiteX53" fmla="*/ 31714 w 542268"/>
                <a:gd name="connsiteY53" fmla="*/ 262583 h 339723"/>
                <a:gd name="connsiteX54" fmla="*/ 56762 w 542268"/>
                <a:gd name="connsiteY54" fmla="*/ 257573 h 339723"/>
                <a:gd name="connsiteX55" fmla="*/ 59267 w 542268"/>
                <a:gd name="connsiteY55" fmla="*/ 240040 h 339723"/>
                <a:gd name="connsiteX56" fmla="*/ 59267 w 542268"/>
                <a:gd name="connsiteY56" fmla="*/ 227516 h 339723"/>
                <a:gd name="connsiteX57" fmla="*/ 79305 w 542268"/>
                <a:gd name="connsiteY57" fmla="*/ 220002 h 339723"/>
                <a:gd name="connsiteX58" fmla="*/ 94333 w 542268"/>
                <a:gd name="connsiteY58" fmla="*/ 223759 h 339723"/>
                <a:gd name="connsiteX59" fmla="*/ 103100 w 542268"/>
                <a:gd name="connsiteY59" fmla="*/ 211235 h 339723"/>
                <a:gd name="connsiteX60" fmla="*/ 143535 w 542268"/>
                <a:gd name="connsiteY60" fmla="*/ 198982 h 339723"/>
                <a:gd name="connsiteX61" fmla="*/ 143594 w 542268"/>
                <a:gd name="connsiteY61" fmla="*/ 199338 h 339723"/>
                <a:gd name="connsiteX62" fmla="*/ 152987 w 542268"/>
                <a:gd name="connsiteY62" fmla="*/ 199338 h 339723"/>
                <a:gd name="connsiteX63" fmla="*/ 159248 w 542268"/>
                <a:gd name="connsiteY63" fmla="*/ 186814 h 339723"/>
                <a:gd name="connsiteX64" fmla="*/ 165511 w 542268"/>
                <a:gd name="connsiteY64" fmla="*/ 185770 h 339723"/>
                <a:gd name="connsiteX65" fmla="*/ 186384 w 542268"/>
                <a:gd name="connsiteY65" fmla="*/ 193076 h 339723"/>
                <a:gd name="connsiteX66" fmla="*/ 193689 w 542268"/>
                <a:gd name="connsiteY66" fmla="*/ 193076 h 339723"/>
                <a:gd name="connsiteX67" fmla="*/ 198908 w 542268"/>
                <a:gd name="connsiteY67" fmla="*/ 183683 h 339723"/>
                <a:gd name="connsiteX68" fmla="*/ 205169 w 542268"/>
                <a:gd name="connsiteY68" fmla="*/ 182639 h 339723"/>
                <a:gd name="connsiteX69" fmla="*/ 213518 w 542268"/>
                <a:gd name="connsiteY69" fmla="*/ 170115 h 339723"/>
                <a:gd name="connsiteX70" fmla="*/ 210388 w 542268"/>
                <a:gd name="connsiteY70" fmla="*/ 151330 h 339723"/>
                <a:gd name="connsiteX71" fmla="*/ 227086 w 542268"/>
                <a:gd name="connsiteY71" fmla="*/ 151330 h 339723"/>
                <a:gd name="connsiteX72" fmla="*/ 234391 w 542268"/>
                <a:gd name="connsiteY72" fmla="*/ 142980 h 339723"/>
                <a:gd name="connsiteX73" fmla="*/ 253178 w 542268"/>
                <a:gd name="connsiteY73" fmla="*/ 144024 h 339723"/>
                <a:gd name="connsiteX74" fmla="*/ 259439 w 542268"/>
                <a:gd name="connsiteY74" fmla="*/ 141937 h 339723"/>
                <a:gd name="connsiteX75" fmla="*/ 261527 w 542268"/>
                <a:gd name="connsiteY75" fmla="*/ 131500 h 339723"/>
                <a:gd name="connsiteX76" fmla="*/ 258395 w 542268"/>
                <a:gd name="connsiteY76" fmla="*/ 112714 h 339723"/>
                <a:gd name="connsiteX77" fmla="*/ 263613 w 542268"/>
                <a:gd name="connsiteY77" fmla="*/ 106453 h 339723"/>
                <a:gd name="connsiteX78" fmla="*/ 274050 w 542268"/>
                <a:gd name="connsiteY78" fmla="*/ 103322 h 339723"/>
                <a:gd name="connsiteX79" fmla="*/ 288661 w 542268"/>
                <a:gd name="connsiteY79" fmla="*/ 105409 h 339723"/>
                <a:gd name="connsiteX80" fmla="*/ 288661 w 542268"/>
                <a:gd name="connsiteY80" fmla="*/ 83492 h 339723"/>
                <a:gd name="connsiteX81" fmla="*/ 280312 w 542268"/>
                <a:gd name="connsiteY81" fmla="*/ 75143 h 339723"/>
                <a:gd name="connsiteX82" fmla="*/ 281356 w 542268"/>
                <a:gd name="connsiteY82" fmla="*/ 52183 h 339723"/>
                <a:gd name="connsiteX83" fmla="*/ 287618 w 542268"/>
                <a:gd name="connsiteY83" fmla="*/ 46964 h 339723"/>
                <a:gd name="connsiteX84" fmla="*/ 314753 w 542268"/>
                <a:gd name="connsiteY84" fmla="*/ 44877 h 339723"/>
                <a:gd name="connsiteX85" fmla="*/ 342931 w 542268"/>
                <a:gd name="connsiteY85" fmla="*/ 27135 h 339723"/>
                <a:gd name="connsiteX86" fmla="*/ 343975 w 542268"/>
                <a:gd name="connsiteY86" fmla="*/ 7306 h 339723"/>
                <a:gd name="connsiteX0" fmla="*/ 349193 w 542268"/>
                <a:gd name="connsiteY0" fmla="*/ 0 h 387349"/>
                <a:gd name="connsiteX1" fmla="*/ 358586 w 542268"/>
                <a:gd name="connsiteY1" fmla="*/ 6262 h 387349"/>
                <a:gd name="connsiteX2" fmla="*/ 367978 w 542268"/>
                <a:gd name="connsiteY2" fmla="*/ 17742 h 387349"/>
                <a:gd name="connsiteX3" fmla="*/ 376328 w 542268"/>
                <a:gd name="connsiteY3" fmla="*/ 31310 h 387349"/>
                <a:gd name="connsiteX4" fmla="*/ 385721 w 542268"/>
                <a:gd name="connsiteY4" fmla="*/ 33397 h 387349"/>
                <a:gd name="connsiteX5" fmla="*/ 386765 w 542268"/>
                <a:gd name="connsiteY5" fmla="*/ 51139 h 387349"/>
                <a:gd name="connsiteX6" fmla="*/ 391983 w 542268"/>
                <a:gd name="connsiteY6" fmla="*/ 57401 h 387349"/>
                <a:gd name="connsiteX7" fmla="*/ 401375 w 542268"/>
                <a:gd name="connsiteY7" fmla="*/ 61576 h 387349"/>
                <a:gd name="connsiteX8" fmla="*/ 408681 w 542268"/>
                <a:gd name="connsiteY8" fmla="*/ 60532 h 387349"/>
                <a:gd name="connsiteX9" fmla="*/ 421836 w 542268"/>
                <a:gd name="connsiteY9" fmla="*/ 62374 h 387349"/>
                <a:gd name="connsiteX10" fmla="*/ 414943 w 542268"/>
                <a:gd name="connsiteY10" fmla="*/ 72221 h 387349"/>
                <a:gd name="connsiteX11" fmla="*/ 415485 w 542268"/>
                <a:gd name="connsiteY11" fmla="*/ 75420 h 387349"/>
                <a:gd name="connsiteX12" fmla="*/ 420162 w 542268"/>
                <a:gd name="connsiteY12" fmla="*/ 79318 h 387349"/>
                <a:gd name="connsiteX13" fmla="*/ 435816 w 542268"/>
                <a:gd name="connsiteY13" fmla="*/ 75143 h 387349"/>
                <a:gd name="connsiteX14" fmla="*/ 469213 w 542268"/>
                <a:gd name="connsiteY14" fmla="*/ 81405 h 387349"/>
                <a:gd name="connsiteX15" fmla="*/ 485911 w 542268"/>
                <a:gd name="connsiteY15" fmla="*/ 86623 h 387349"/>
                <a:gd name="connsiteX16" fmla="*/ 491130 w 542268"/>
                <a:gd name="connsiteY16" fmla="*/ 90798 h 387349"/>
                <a:gd name="connsiteX17" fmla="*/ 493217 w 542268"/>
                <a:gd name="connsiteY17" fmla="*/ 89754 h 387349"/>
                <a:gd name="connsiteX18" fmla="*/ 493217 w 542268"/>
                <a:gd name="connsiteY18" fmla="*/ 98103 h 387349"/>
                <a:gd name="connsiteX19" fmla="*/ 485911 w 542268"/>
                <a:gd name="connsiteY19" fmla="*/ 101234 h 387349"/>
                <a:gd name="connsiteX20" fmla="*/ 483824 w 542268"/>
                <a:gd name="connsiteY20" fmla="*/ 108540 h 387349"/>
                <a:gd name="connsiteX21" fmla="*/ 478606 w 542268"/>
                <a:gd name="connsiteY21" fmla="*/ 109584 h 387349"/>
                <a:gd name="connsiteX22" fmla="*/ 476518 w 542268"/>
                <a:gd name="connsiteY22" fmla="*/ 128369 h 387349"/>
                <a:gd name="connsiteX23" fmla="*/ 487999 w 542268"/>
                <a:gd name="connsiteY23" fmla="*/ 138806 h 387349"/>
                <a:gd name="connsiteX24" fmla="*/ 495304 w 542268"/>
                <a:gd name="connsiteY24" fmla="*/ 139849 h 387349"/>
                <a:gd name="connsiteX25" fmla="*/ 502610 w 542268"/>
                <a:gd name="connsiteY25" fmla="*/ 148199 h 387349"/>
                <a:gd name="connsiteX26" fmla="*/ 487999 w 542268"/>
                <a:gd name="connsiteY26" fmla="*/ 168028 h 387349"/>
                <a:gd name="connsiteX27" fmla="*/ 475475 w 542268"/>
                <a:gd name="connsiteY27" fmla="*/ 179508 h 387349"/>
                <a:gd name="connsiteX28" fmla="*/ 475475 w 542268"/>
                <a:gd name="connsiteY28" fmla="*/ 185770 h 387349"/>
                <a:gd name="connsiteX29" fmla="*/ 485911 w 542268"/>
                <a:gd name="connsiteY29" fmla="*/ 198294 h 387349"/>
                <a:gd name="connsiteX30" fmla="*/ 479649 w 542268"/>
                <a:gd name="connsiteY30" fmla="*/ 211861 h 387349"/>
                <a:gd name="connsiteX31" fmla="*/ 466082 w 542268"/>
                <a:gd name="connsiteY31" fmla="*/ 230647 h 387349"/>
                <a:gd name="connsiteX32" fmla="*/ 470257 w 542268"/>
                <a:gd name="connsiteY32" fmla="*/ 238996 h 387349"/>
                <a:gd name="connsiteX33" fmla="*/ 463994 w 542268"/>
                <a:gd name="connsiteY33" fmla="*/ 251520 h 387349"/>
                <a:gd name="connsiteX34" fmla="*/ 468169 w 542268"/>
                <a:gd name="connsiteY34" fmla="*/ 268219 h 387349"/>
                <a:gd name="connsiteX35" fmla="*/ 479649 w 542268"/>
                <a:gd name="connsiteY35" fmla="*/ 278655 h 387349"/>
                <a:gd name="connsiteX36" fmla="*/ 493217 w 542268"/>
                <a:gd name="connsiteY36" fmla="*/ 279699 h 387349"/>
                <a:gd name="connsiteX37" fmla="*/ 499479 w 542268"/>
                <a:gd name="connsiteY37" fmla="*/ 282830 h 387349"/>
                <a:gd name="connsiteX38" fmla="*/ 507828 w 542268"/>
                <a:gd name="connsiteY38" fmla="*/ 282830 h 387349"/>
                <a:gd name="connsiteX39" fmla="*/ 513046 w 542268"/>
                <a:gd name="connsiteY39" fmla="*/ 287004 h 387349"/>
                <a:gd name="connsiteX40" fmla="*/ 523483 w 542268"/>
                <a:gd name="connsiteY40" fmla="*/ 279699 h 387349"/>
                <a:gd name="connsiteX41" fmla="*/ 533919 w 542268"/>
                <a:gd name="connsiteY41" fmla="*/ 282830 h 387349"/>
                <a:gd name="connsiteX42" fmla="*/ 542268 w 542268"/>
                <a:gd name="connsiteY42" fmla="*/ 299528 h 387349"/>
                <a:gd name="connsiteX43" fmla="*/ 532876 w 542268"/>
                <a:gd name="connsiteY43" fmla="*/ 316226 h 387349"/>
                <a:gd name="connsiteX44" fmla="*/ 519308 w 542268"/>
                <a:gd name="connsiteY44" fmla="*/ 316226 h 387349"/>
                <a:gd name="connsiteX45" fmla="*/ 518264 w 542268"/>
                <a:gd name="connsiteY45" fmla="*/ 332925 h 387349"/>
                <a:gd name="connsiteX46" fmla="*/ 514016 w 542268"/>
                <a:gd name="connsiteY46" fmla="*/ 339723 h 387349"/>
                <a:gd name="connsiteX47" fmla="*/ 262353 w 542268"/>
                <a:gd name="connsiteY47" fmla="*/ 387349 h 387349"/>
                <a:gd name="connsiteX48" fmla="*/ 0 w 542268"/>
                <a:gd name="connsiteY48" fmla="*/ 339723 h 387349"/>
                <a:gd name="connsiteX49" fmla="*/ 405 w 542268"/>
                <a:gd name="connsiteY49" fmla="*/ 330211 h 387349"/>
                <a:gd name="connsiteX50" fmla="*/ 11676 w 542268"/>
                <a:gd name="connsiteY50" fmla="*/ 312678 h 387349"/>
                <a:gd name="connsiteX51" fmla="*/ 7919 w 542268"/>
                <a:gd name="connsiteY51" fmla="*/ 298902 h 387349"/>
                <a:gd name="connsiteX52" fmla="*/ 11676 w 542268"/>
                <a:gd name="connsiteY52" fmla="*/ 288883 h 387349"/>
                <a:gd name="connsiteX53" fmla="*/ 26705 w 542268"/>
                <a:gd name="connsiteY53" fmla="*/ 272602 h 387349"/>
                <a:gd name="connsiteX54" fmla="*/ 31714 w 542268"/>
                <a:gd name="connsiteY54" fmla="*/ 262583 h 387349"/>
                <a:gd name="connsiteX55" fmla="*/ 56762 w 542268"/>
                <a:gd name="connsiteY55" fmla="*/ 257573 h 387349"/>
                <a:gd name="connsiteX56" fmla="*/ 59267 w 542268"/>
                <a:gd name="connsiteY56" fmla="*/ 240040 h 387349"/>
                <a:gd name="connsiteX57" fmla="*/ 59267 w 542268"/>
                <a:gd name="connsiteY57" fmla="*/ 227516 h 387349"/>
                <a:gd name="connsiteX58" fmla="*/ 79305 w 542268"/>
                <a:gd name="connsiteY58" fmla="*/ 220002 h 387349"/>
                <a:gd name="connsiteX59" fmla="*/ 94333 w 542268"/>
                <a:gd name="connsiteY59" fmla="*/ 223759 h 387349"/>
                <a:gd name="connsiteX60" fmla="*/ 103100 w 542268"/>
                <a:gd name="connsiteY60" fmla="*/ 211235 h 387349"/>
                <a:gd name="connsiteX61" fmla="*/ 143535 w 542268"/>
                <a:gd name="connsiteY61" fmla="*/ 198982 h 387349"/>
                <a:gd name="connsiteX62" fmla="*/ 143594 w 542268"/>
                <a:gd name="connsiteY62" fmla="*/ 199338 h 387349"/>
                <a:gd name="connsiteX63" fmla="*/ 152987 w 542268"/>
                <a:gd name="connsiteY63" fmla="*/ 199338 h 387349"/>
                <a:gd name="connsiteX64" fmla="*/ 159248 w 542268"/>
                <a:gd name="connsiteY64" fmla="*/ 186814 h 387349"/>
                <a:gd name="connsiteX65" fmla="*/ 165511 w 542268"/>
                <a:gd name="connsiteY65" fmla="*/ 185770 h 387349"/>
                <a:gd name="connsiteX66" fmla="*/ 186384 w 542268"/>
                <a:gd name="connsiteY66" fmla="*/ 193076 h 387349"/>
                <a:gd name="connsiteX67" fmla="*/ 193689 w 542268"/>
                <a:gd name="connsiteY67" fmla="*/ 193076 h 387349"/>
                <a:gd name="connsiteX68" fmla="*/ 198908 w 542268"/>
                <a:gd name="connsiteY68" fmla="*/ 183683 h 387349"/>
                <a:gd name="connsiteX69" fmla="*/ 205169 w 542268"/>
                <a:gd name="connsiteY69" fmla="*/ 182639 h 387349"/>
                <a:gd name="connsiteX70" fmla="*/ 213518 w 542268"/>
                <a:gd name="connsiteY70" fmla="*/ 170115 h 387349"/>
                <a:gd name="connsiteX71" fmla="*/ 210388 w 542268"/>
                <a:gd name="connsiteY71" fmla="*/ 151330 h 387349"/>
                <a:gd name="connsiteX72" fmla="*/ 227086 w 542268"/>
                <a:gd name="connsiteY72" fmla="*/ 151330 h 387349"/>
                <a:gd name="connsiteX73" fmla="*/ 234391 w 542268"/>
                <a:gd name="connsiteY73" fmla="*/ 142980 h 387349"/>
                <a:gd name="connsiteX74" fmla="*/ 253178 w 542268"/>
                <a:gd name="connsiteY74" fmla="*/ 144024 h 387349"/>
                <a:gd name="connsiteX75" fmla="*/ 259439 w 542268"/>
                <a:gd name="connsiteY75" fmla="*/ 141937 h 387349"/>
                <a:gd name="connsiteX76" fmla="*/ 261527 w 542268"/>
                <a:gd name="connsiteY76" fmla="*/ 131500 h 387349"/>
                <a:gd name="connsiteX77" fmla="*/ 258395 w 542268"/>
                <a:gd name="connsiteY77" fmla="*/ 112714 h 387349"/>
                <a:gd name="connsiteX78" fmla="*/ 263613 w 542268"/>
                <a:gd name="connsiteY78" fmla="*/ 106453 h 387349"/>
                <a:gd name="connsiteX79" fmla="*/ 274050 w 542268"/>
                <a:gd name="connsiteY79" fmla="*/ 103322 h 387349"/>
                <a:gd name="connsiteX80" fmla="*/ 288661 w 542268"/>
                <a:gd name="connsiteY80" fmla="*/ 105409 h 387349"/>
                <a:gd name="connsiteX81" fmla="*/ 288661 w 542268"/>
                <a:gd name="connsiteY81" fmla="*/ 83492 h 387349"/>
                <a:gd name="connsiteX82" fmla="*/ 280312 w 542268"/>
                <a:gd name="connsiteY82" fmla="*/ 75143 h 387349"/>
                <a:gd name="connsiteX83" fmla="*/ 281356 w 542268"/>
                <a:gd name="connsiteY83" fmla="*/ 52183 h 387349"/>
                <a:gd name="connsiteX84" fmla="*/ 287618 w 542268"/>
                <a:gd name="connsiteY84" fmla="*/ 46964 h 387349"/>
                <a:gd name="connsiteX85" fmla="*/ 314753 w 542268"/>
                <a:gd name="connsiteY85" fmla="*/ 44877 h 387349"/>
                <a:gd name="connsiteX86" fmla="*/ 342931 w 542268"/>
                <a:gd name="connsiteY86" fmla="*/ 27135 h 387349"/>
                <a:gd name="connsiteX87" fmla="*/ 343975 w 542268"/>
                <a:gd name="connsiteY87" fmla="*/ 7306 h 387349"/>
                <a:gd name="connsiteX88" fmla="*/ 349193 w 542268"/>
                <a:gd name="connsiteY88" fmla="*/ 0 h 387349"/>
                <a:gd name="connsiteX0" fmla="*/ 262353 w 542268"/>
                <a:gd name="connsiteY0" fmla="*/ 387349 h 478789"/>
                <a:gd name="connsiteX1" fmla="*/ 0 w 542268"/>
                <a:gd name="connsiteY1" fmla="*/ 339723 h 478789"/>
                <a:gd name="connsiteX2" fmla="*/ 405 w 542268"/>
                <a:gd name="connsiteY2" fmla="*/ 330211 h 478789"/>
                <a:gd name="connsiteX3" fmla="*/ 11676 w 542268"/>
                <a:gd name="connsiteY3" fmla="*/ 312678 h 478789"/>
                <a:gd name="connsiteX4" fmla="*/ 7919 w 542268"/>
                <a:gd name="connsiteY4" fmla="*/ 298902 h 478789"/>
                <a:gd name="connsiteX5" fmla="*/ 11676 w 542268"/>
                <a:gd name="connsiteY5" fmla="*/ 288883 h 478789"/>
                <a:gd name="connsiteX6" fmla="*/ 26705 w 542268"/>
                <a:gd name="connsiteY6" fmla="*/ 272602 h 478789"/>
                <a:gd name="connsiteX7" fmla="*/ 31714 w 542268"/>
                <a:gd name="connsiteY7" fmla="*/ 262583 h 478789"/>
                <a:gd name="connsiteX8" fmla="*/ 56762 w 542268"/>
                <a:gd name="connsiteY8" fmla="*/ 257573 h 478789"/>
                <a:gd name="connsiteX9" fmla="*/ 59267 w 542268"/>
                <a:gd name="connsiteY9" fmla="*/ 240040 h 478789"/>
                <a:gd name="connsiteX10" fmla="*/ 59267 w 542268"/>
                <a:gd name="connsiteY10" fmla="*/ 227516 h 478789"/>
                <a:gd name="connsiteX11" fmla="*/ 79305 w 542268"/>
                <a:gd name="connsiteY11" fmla="*/ 220002 h 478789"/>
                <a:gd name="connsiteX12" fmla="*/ 94333 w 542268"/>
                <a:gd name="connsiteY12" fmla="*/ 223759 h 478789"/>
                <a:gd name="connsiteX13" fmla="*/ 103100 w 542268"/>
                <a:gd name="connsiteY13" fmla="*/ 211235 h 478789"/>
                <a:gd name="connsiteX14" fmla="*/ 143535 w 542268"/>
                <a:gd name="connsiteY14" fmla="*/ 198982 h 478789"/>
                <a:gd name="connsiteX15" fmla="*/ 143594 w 542268"/>
                <a:gd name="connsiteY15" fmla="*/ 199338 h 478789"/>
                <a:gd name="connsiteX16" fmla="*/ 152987 w 542268"/>
                <a:gd name="connsiteY16" fmla="*/ 199338 h 478789"/>
                <a:gd name="connsiteX17" fmla="*/ 159248 w 542268"/>
                <a:gd name="connsiteY17" fmla="*/ 186814 h 478789"/>
                <a:gd name="connsiteX18" fmla="*/ 165511 w 542268"/>
                <a:gd name="connsiteY18" fmla="*/ 185770 h 478789"/>
                <a:gd name="connsiteX19" fmla="*/ 186384 w 542268"/>
                <a:gd name="connsiteY19" fmla="*/ 193076 h 478789"/>
                <a:gd name="connsiteX20" fmla="*/ 193689 w 542268"/>
                <a:gd name="connsiteY20" fmla="*/ 193076 h 478789"/>
                <a:gd name="connsiteX21" fmla="*/ 198908 w 542268"/>
                <a:gd name="connsiteY21" fmla="*/ 183683 h 478789"/>
                <a:gd name="connsiteX22" fmla="*/ 205169 w 542268"/>
                <a:gd name="connsiteY22" fmla="*/ 182639 h 478789"/>
                <a:gd name="connsiteX23" fmla="*/ 213518 w 542268"/>
                <a:gd name="connsiteY23" fmla="*/ 170115 h 478789"/>
                <a:gd name="connsiteX24" fmla="*/ 210388 w 542268"/>
                <a:gd name="connsiteY24" fmla="*/ 151330 h 478789"/>
                <a:gd name="connsiteX25" fmla="*/ 227086 w 542268"/>
                <a:gd name="connsiteY25" fmla="*/ 151330 h 478789"/>
                <a:gd name="connsiteX26" fmla="*/ 234391 w 542268"/>
                <a:gd name="connsiteY26" fmla="*/ 142980 h 478789"/>
                <a:gd name="connsiteX27" fmla="*/ 253178 w 542268"/>
                <a:gd name="connsiteY27" fmla="*/ 144024 h 478789"/>
                <a:gd name="connsiteX28" fmla="*/ 259439 w 542268"/>
                <a:gd name="connsiteY28" fmla="*/ 141937 h 478789"/>
                <a:gd name="connsiteX29" fmla="*/ 261527 w 542268"/>
                <a:gd name="connsiteY29" fmla="*/ 131500 h 478789"/>
                <a:gd name="connsiteX30" fmla="*/ 258395 w 542268"/>
                <a:gd name="connsiteY30" fmla="*/ 112714 h 478789"/>
                <a:gd name="connsiteX31" fmla="*/ 263613 w 542268"/>
                <a:gd name="connsiteY31" fmla="*/ 106453 h 478789"/>
                <a:gd name="connsiteX32" fmla="*/ 274050 w 542268"/>
                <a:gd name="connsiteY32" fmla="*/ 103322 h 478789"/>
                <a:gd name="connsiteX33" fmla="*/ 288661 w 542268"/>
                <a:gd name="connsiteY33" fmla="*/ 105409 h 478789"/>
                <a:gd name="connsiteX34" fmla="*/ 288661 w 542268"/>
                <a:gd name="connsiteY34" fmla="*/ 83492 h 478789"/>
                <a:gd name="connsiteX35" fmla="*/ 280312 w 542268"/>
                <a:gd name="connsiteY35" fmla="*/ 75143 h 478789"/>
                <a:gd name="connsiteX36" fmla="*/ 281356 w 542268"/>
                <a:gd name="connsiteY36" fmla="*/ 52183 h 478789"/>
                <a:gd name="connsiteX37" fmla="*/ 287618 w 542268"/>
                <a:gd name="connsiteY37" fmla="*/ 46964 h 478789"/>
                <a:gd name="connsiteX38" fmla="*/ 314753 w 542268"/>
                <a:gd name="connsiteY38" fmla="*/ 44877 h 478789"/>
                <a:gd name="connsiteX39" fmla="*/ 342931 w 542268"/>
                <a:gd name="connsiteY39" fmla="*/ 27135 h 478789"/>
                <a:gd name="connsiteX40" fmla="*/ 343975 w 542268"/>
                <a:gd name="connsiteY40" fmla="*/ 7306 h 478789"/>
                <a:gd name="connsiteX41" fmla="*/ 349193 w 542268"/>
                <a:gd name="connsiteY41" fmla="*/ 0 h 478789"/>
                <a:gd name="connsiteX42" fmla="*/ 358586 w 542268"/>
                <a:gd name="connsiteY42" fmla="*/ 6262 h 478789"/>
                <a:gd name="connsiteX43" fmla="*/ 367978 w 542268"/>
                <a:gd name="connsiteY43" fmla="*/ 17742 h 478789"/>
                <a:gd name="connsiteX44" fmla="*/ 376328 w 542268"/>
                <a:gd name="connsiteY44" fmla="*/ 31310 h 478789"/>
                <a:gd name="connsiteX45" fmla="*/ 385721 w 542268"/>
                <a:gd name="connsiteY45" fmla="*/ 33397 h 478789"/>
                <a:gd name="connsiteX46" fmla="*/ 386765 w 542268"/>
                <a:gd name="connsiteY46" fmla="*/ 51139 h 478789"/>
                <a:gd name="connsiteX47" fmla="*/ 391983 w 542268"/>
                <a:gd name="connsiteY47" fmla="*/ 57401 h 478789"/>
                <a:gd name="connsiteX48" fmla="*/ 401375 w 542268"/>
                <a:gd name="connsiteY48" fmla="*/ 61576 h 478789"/>
                <a:gd name="connsiteX49" fmla="*/ 408681 w 542268"/>
                <a:gd name="connsiteY49" fmla="*/ 60532 h 478789"/>
                <a:gd name="connsiteX50" fmla="*/ 421836 w 542268"/>
                <a:gd name="connsiteY50" fmla="*/ 62374 h 478789"/>
                <a:gd name="connsiteX51" fmla="*/ 414943 w 542268"/>
                <a:gd name="connsiteY51" fmla="*/ 72221 h 478789"/>
                <a:gd name="connsiteX52" fmla="*/ 415485 w 542268"/>
                <a:gd name="connsiteY52" fmla="*/ 75420 h 478789"/>
                <a:gd name="connsiteX53" fmla="*/ 420162 w 542268"/>
                <a:gd name="connsiteY53" fmla="*/ 79318 h 478789"/>
                <a:gd name="connsiteX54" fmla="*/ 435816 w 542268"/>
                <a:gd name="connsiteY54" fmla="*/ 75143 h 478789"/>
                <a:gd name="connsiteX55" fmla="*/ 469213 w 542268"/>
                <a:gd name="connsiteY55" fmla="*/ 81405 h 478789"/>
                <a:gd name="connsiteX56" fmla="*/ 485911 w 542268"/>
                <a:gd name="connsiteY56" fmla="*/ 86623 h 478789"/>
                <a:gd name="connsiteX57" fmla="*/ 491130 w 542268"/>
                <a:gd name="connsiteY57" fmla="*/ 90798 h 478789"/>
                <a:gd name="connsiteX58" fmla="*/ 493217 w 542268"/>
                <a:gd name="connsiteY58" fmla="*/ 89754 h 478789"/>
                <a:gd name="connsiteX59" fmla="*/ 493217 w 542268"/>
                <a:gd name="connsiteY59" fmla="*/ 98103 h 478789"/>
                <a:gd name="connsiteX60" fmla="*/ 485911 w 542268"/>
                <a:gd name="connsiteY60" fmla="*/ 101234 h 478789"/>
                <a:gd name="connsiteX61" fmla="*/ 483824 w 542268"/>
                <a:gd name="connsiteY61" fmla="*/ 108540 h 478789"/>
                <a:gd name="connsiteX62" fmla="*/ 478606 w 542268"/>
                <a:gd name="connsiteY62" fmla="*/ 109584 h 478789"/>
                <a:gd name="connsiteX63" fmla="*/ 476518 w 542268"/>
                <a:gd name="connsiteY63" fmla="*/ 128369 h 478789"/>
                <a:gd name="connsiteX64" fmla="*/ 487999 w 542268"/>
                <a:gd name="connsiteY64" fmla="*/ 138806 h 478789"/>
                <a:gd name="connsiteX65" fmla="*/ 495304 w 542268"/>
                <a:gd name="connsiteY65" fmla="*/ 139849 h 478789"/>
                <a:gd name="connsiteX66" fmla="*/ 502610 w 542268"/>
                <a:gd name="connsiteY66" fmla="*/ 148199 h 478789"/>
                <a:gd name="connsiteX67" fmla="*/ 487999 w 542268"/>
                <a:gd name="connsiteY67" fmla="*/ 168028 h 478789"/>
                <a:gd name="connsiteX68" fmla="*/ 475475 w 542268"/>
                <a:gd name="connsiteY68" fmla="*/ 179508 h 478789"/>
                <a:gd name="connsiteX69" fmla="*/ 475475 w 542268"/>
                <a:gd name="connsiteY69" fmla="*/ 185770 h 478789"/>
                <a:gd name="connsiteX70" fmla="*/ 485911 w 542268"/>
                <a:gd name="connsiteY70" fmla="*/ 198294 h 478789"/>
                <a:gd name="connsiteX71" fmla="*/ 479649 w 542268"/>
                <a:gd name="connsiteY71" fmla="*/ 211861 h 478789"/>
                <a:gd name="connsiteX72" fmla="*/ 466082 w 542268"/>
                <a:gd name="connsiteY72" fmla="*/ 230647 h 478789"/>
                <a:gd name="connsiteX73" fmla="*/ 470257 w 542268"/>
                <a:gd name="connsiteY73" fmla="*/ 238996 h 478789"/>
                <a:gd name="connsiteX74" fmla="*/ 463994 w 542268"/>
                <a:gd name="connsiteY74" fmla="*/ 251520 h 478789"/>
                <a:gd name="connsiteX75" fmla="*/ 468169 w 542268"/>
                <a:gd name="connsiteY75" fmla="*/ 268219 h 478789"/>
                <a:gd name="connsiteX76" fmla="*/ 479649 w 542268"/>
                <a:gd name="connsiteY76" fmla="*/ 278655 h 478789"/>
                <a:gd name="connsiteX77" fmla="*/ 493217 w 542268"/>
                <a:gd name="connsiteY77" fmla="*/ 279699 h 478789"/>
                <a:gd name="connsiteX78" fmla="*/ 499479 w 542268"/>
                <a:gd name="connsiteY78" fmla="*/ 282830 h 478789"/>
                <a:gd name="connsiteX79" fmla="*/ 507828 w 542268"/>
                <a:gd name="connsiteY79" fmla="*/ 282830 h 478789"/>
                <a:gd name="connsiteX80" fmla="*/ 513046 w 542268"/>
                <a:gd name="connsiteY80" fmla="*/ 287004 h 478789"/>
                <a:gd name="connsiteX81" fmla="*/ 523483 w 542268"/>
                <a:gd name="connsiteY81" fmla="*/ 279699 h 478789"/>
                <a:gd name="connsiteX82" fmla="*/ 533919 w 542268"/>
                <a:gd name="connsiteY82" fmla="*/ 282830 h 478789"/>
                <a:gd name="connsiteX83" fmla="*/ 542268 w 542268"/>
                <a:gd name="connsiteY83" fmla="*/ 299528 h 478789"/>
                <a:gd name="connsiteX84" fmla="*/ 532876 w 542268"/>
                <a:gd name="connsiteY84" fmla="*/ 316226 h 478789"/>
                <a:gd name="connsiteX85" fmla="*/ 519308 w 542268"/>
                <a:gd name="connsiteY85" fmla="*/ 316226 h 478789"/>
                <a:gd name="connsiteX86" fmla="*/ 518264 w 542268"/>
                <a:gd name="connsiteY86" fmla="*/ 332925 h 478789"/>
                <a:gd name="connsiteX87" fmla="*/ 514016 w 542268"/>
                <a:gd name="connsiteY87" fmla="*/ 339723 h 478789"/>
                <a:gd name="connsiteX88" fmla="*/ 353793 w 542268"/>
                <a:gd name="connsiteY88" fmla="*/ 478789 h 478789"/>
                <a:gd name="connsiteX0" fmla="*/ 0 w 542268"/>
                <a:gd name="connsiteY0" fmla="*/ 339723 h 478789"/>
                <a:gd name="connsiteX1" fmla="*/ 405 w 542268"/>
                <a:gd name="connsiteY1" fmla="*/ 330211 h 478789"/>
                <a:gd name="connsiteX2" fmla="*/ 11676 w 542268"/>
                <a:gd name="connsiteY2" fmla="*/ 312678 h 478789"/>
                <a:gd name="connsiteX3" fmla="*/ 7919 w 542268"/>
                <a:gd name="connsiteY3" fmla="*/ 298902 h 478789"/>
                <a:gd name="connsiteX4" fmla="*/ 11676 w 542268"/>
                <a:gd name="connsiteY4" fmla="*/ 288883 h 478789"/>
                <a:gd name="connsiteX5" fmla="*/ 26705 w 542268"/>
                <a:gd name="connsiteY5" fmla="*/ 272602 h 478789"/>
                <a:gd name="connsiteX6" fmla="*/ 31714 w 542268"/>
                <a:gd name="connsiteY6" fmla="*/ 262583 h 478789"/>
                <a:gd name="connsiteX7" fmla="*/ 56762 w 542268"/>
                <a:gd name="connsiteY7" fmla="*/ 257573 h 478789"/>
                <a:gd name="connsiteX8" fmla="*/ 59267 w 542268"/>
                <a:gd name="connsiteY8" fmla="*/ 240040 h 478789"/>
                <a:gd name="connsiteX9" fmla="*/ 59267 w 542268"/>
                <a:gd name="connsiteY9" fmla="*/ 227516 h 478789"/>
                <a:gd name="connsiteX10" fmla="*/ 79305 w 542268"/>
                <a:gd name="connsiteY10" fmla="*/ 220002 h 478789"/>
                <a:gd name="connsiteX11" fmla="*/ 94333 w 542268"/>
                <a:gd name="connsiteY11" fmla="*/ 223759 h 478789"/>
                <a:gd name="connsiteX12" fmla="*/ 103100 w 542268"/>
                <a:gd name="connsiteY12" fmla="*/ 211235 h 478789"/>
                <a:gd name="connsiteX13" fmla="*/ 143535 w 542268"/>
                <a:gd name="connsiteY13" fmla="*/ 198982 h 478789"/>
                <a:gd name="connsiteX14" fmla="*/ 143594 w 542268"/>
                <a:gd name="connsiteY14" fmla="*/ 199338 h 478789"/>
                <a:gd name="connsiteX15" fmla="*/ 152987 w 542268"/>
                <a:gd name="connsiteY15" fmla="*/ 199338 h 478789"/>
                <a:gd name="connsiteX16" fmla="*/ 159248 w 542268"/>
                <a:gd name="connsiteY16" fmla="*/ 186814 h 478789"/>
                <a:gd name="connsiteX17" fmla="*/ 165511 w 542268"/>
                <a:gd name="connsiteY17" fmla="*/ 185770 h 478789"/>
                <a:gd name="connsiteX18" fmla="*/ 186384 w 542268"/>
                <a:gd name="connsiteY18" fmla="*/ 193076 h 478789"/>
                <a:gd name="connsiteX19" fmla="*/ 193689 w 542268"/>
                <a:gd name="connsiteY19" fmla="*/ 193076 h 478789"/>
                <a:gd name="connsiteX20" fmla="*/ 198908 w 542268"/>
                <a:gd name="connsiteY20" fmla="*/ 183683 h 478789"/>
                <a:gd name="connsiteX21" fmla="*/ 205169 w 542268"/>
                <a:gd name="connsiteY21" fmla="*/ 182639 h 478789"/>
                <a:gd name="connsiteX22" fmla="*/ 213518 w 542268"/>
                <a:gd name="connsiteY22" fmla="*/ 170115 h 478789"/>
                <a:gd name="connsiteX23" fmla="*/ 210388 w 542268"/>
                <a:gd name="connsiteY23" fmla="*/ 151330 h 478789"/>
                <a:gd name="connsiteX24" fmla="*/ 227086 w 542268"/>
                <a:gd name="connsiteY24" fmla="*/ 151330 h 478789"/>
                <a:gd name="connsiteX25" fmla="*/ 234391 w 542268"/>
                <a:gd name="connsiteY25" fmla="*/ 142980 h 478789"/>
                <a:gd name="connsiteX26" fmla="*/ 253178 w 542268"/>
                <a:gd name="connsiteY26" fmla="*/ 144024 h 478789"/>
                <a:gd name="connsiteX27" fmla="*/ 259439 w 542268"/>
                <a:gd name="connsiteY27" fmla="*/ 141937 h 478789"/>
                <a:gd name="connsiteX28" fmla="*/ 261527 w 542268"/>
                <a:gd name="connsiteY28" fmla="*/ 131500 h 478789"/>
                <a:gd name="connsiteX29" fmla="*/ 258395 w 542268"/>
                <a:gd name="connsiteY29" fmla="*/ 112714 h 478789"/>
                <a:gd name="connsiteX30" fmla="*/ 263613 w 542268"/>
                <a:gd name="connsiteY30" fmla="*/ 106453 h 478789"/>
                <a:gd name="connsiteX31" fmla="*/ 274050 w 542268"/>
                <a:gd name="connsiteY31" fmla="*/ 103322 h 478789"/>
                <a:gd name="connsiteX32" fmla="*/ 288661 w 542268"/>
                <a:gd name="connsiteY32" fmla="*/ 105409 h 478789"/>
                <a:gd name="connsiteX33" fmla="*/ 288661 w 542268"/>
                <a:gd name="connsiteY33" fmla="*/ 83492 h 478789"/>
                <a:gd name="connsiteX34" fmla="*/ 280312 w 542268"/>
                <a:gd name="connsiteY34" fmla="*/ 75143 h 478789"/>
                <a:gd name="connsiteX35" fmla="*/ 281356 w 542268"/>
                <a:gd name="connsiteY35" fmla="*/ 52183 h 478789"/>
                <a:gd name="connsiteX36" fmla="*/ 287618 w 542268"/>
                <a:gd name="connsiteY36" fmla="*/ 46964 h 478789"/>
                <a:gd name="connsiteX37" fmla="*/ 314753 w 542268"/>
                <a:gd name="connsiteY37" fmla="*/ 44877 h 478789"/>
                <a:gd name="connsiteX38" fmla="*/ 342931 w 542268"/>
                <a:gd name="connsiteY38" fmla="*/ 27135 h 478789"/>
                <a:gd name="connsiteX39" fmla="*/ 343975 w 542268"/>
                <a:gd name="connsiteY39" fmla="*/ 7306 h 478789"/>
                <a:gd name="connsiteX40" fmla="*/ 349193 w 542268"/>
                <a:gd name="connsiteY40" fmla="*/ 0 h 478789"/>
                <a:gd name="connsiteX41" fmla="*/ 358586 w 542268"/>
                <a:gd name="connsiteY41" fmla="*/ 6262 h 478789"/>
                <a:gd name="connsiteX42" fmla="*/ 367978 w 542268"/>
                <a:gd name="connsiteY42" fmla="*/ 17742 h 478789"/>
                <a:gd name="connsiteX43" fmla="*/ 376328 w 542268"/>
                <a:gd name="connsiteY43" fmla="*/ 31310 h 478789"/>
                <a:gd name="connsiteX44" fmla="*/ 385721 w 542268"/>
                <a:gd name="connsiteY44" fmla="*/ 33397 h 478789"/>
                <a:gd name="connsiteX45" fmla="*/ 386765 w 542268"/>
                <a:gd name="connsiteY45" fmla="*/ 51139 h 478789"/>
                <a:gd name="connsiteX46" fmla="*/ 391983 w 542268"/>
                <a:gd name="connsiteY46" fmla="*/ 57401 h 478789"/>
                <a:gd name="connsiteX47" fmla="*/ 401375 w 542268"/>
                <a:gd name="connsiteY47" fmla="*/ 61576 h 478789"/>
                <a:gd name="connsiteX48" fmla="*/ 408681 w 542268"/>
                <a:gd name="connsiteY48" fmla="*/ 60532 h 478789"/>
                <a:gd name="connsiteX49" fmla="*/ 421836 w 542268"/>
                <a:gd name="connsiteY49" fmla="*/ 62374 h 478789"/>
                <a:gd name="connsiteX50" fmla="*/ 414943 w 542268"/>
                <a:gd name="connsiteY50" fmla="*/ 72221 h 478789"/>
                <a:gd name="connsiteX51" fmla="*/ 415485 w 542268"/>
                <a:gd name="connsiteY51" fmla="*/ 75420 h 478789"/>
                <a:gd name="connsiteX52" fmla="*/ 420162 w 542268"/>
                <a:gd name="connsiteY52" fmla="*/ 79318 h 478789"/>
                <a:gd name="connsiteX53" fmla="*/ 435816 w 542268"/>
                <a:gd name="connsiteY53" fmla="*/ 75143 h 478789"/>
                <a:gd name="connsiteX54" fmla="*/ 469213 w 542268"/>
                <a:gd name="connsiteY54" fmla="*/ 81405 h 478789"/>
                <a:gd name="connsiteX55" fmla="*/ 485911 w 542268"/>
                <a:gd name="connsiteY55" fmla="*/ 86623 h 478789"/>
                <a:gd name="connsiteX56" fmla="*/ 491130 w 542268"/>
                <a:gd name="connsiteY56" fmla="*/ 90798 h 478789"/>
                <a:gd name="connsiteX57" fmla="*/ 493217 w 542268"/>
                <a:gd name="connsiteY57" fmla="*/ 89754 h 478789"/>
                <a:gd name="connsiteX58" fmla="*/ 493217 w 542268"/>
                <a:gd name="connsiteY58" fmla="*/ 98103 h 478789"/>
                <a:gd name="connsiteX59" fmla="*/ 485911 w 542268"/>
                <a:gd name="connsiteY59" fmla="*/ 101234 h 478789"/>
                <a:gd name="connsiteX60" fmla="*/ 483824 w 542268"/>
                <a:gd name="connsiteY60" fmla="*/ 108540 h 478789"/>
                <a:gd name="connsiteX61" fmla="*/ 478606 w 542268"/>
                <a:gd name="connsiteY61" fmla="*/ 109584 h 478789"/>
                <a:gd name="connsiteX62" fmla="*/ 476518 w 542268"/>
                <a:gd name="connsiteY62" fmla="*/ 128369 h 478789"/>
                <a:gd name="connsiteX63" fmla="*/ 487999 w 542268"/>
                <a:gd name="connsiteY63" fmla="*/ 138806 h 478789"/>
                <a:gd name="connsiteX64" fmla="*/ 495304 w 542268"/>
                <a:gd name="connsiteY64" fmla="*/ 139849 h 478789"/>
                <a:gd name="connsiteX65" fmla="*/ 502610 w 542268"/>
                <a:gd name="connsiteY65" fmla="*/ 148199 h 478789"/>
                <a:gd name="connsiteX66" fmla="*/ 487999 w 542268"/>
                <a:gd name="connsiteY66" fmla="*/ 168028 h 478789"/>
                <a:gd name="connsiteX67" fmla="*/ 475475 w 542268"/>
                <a:gd name="connsiteY67" fmla="*/ 179508 h 478789"/>
                <a:gd name="connsiteX68" fmla="*/ 475475 w 542268"/>
                <a:gd name="connsiteY68" fmla="*/ 185770 h 478789"/>
                <a:gd name="connsiteX69" fmla="*/ 485911 w 542268"/>
                <a:gd name="connsiteY69" fmla="*/ 198294 h 478789"/>
                <a:gd name="connsiteX70" fmla="*/ 479649 w 542268"/>
                <a:gd name="connsiteY70" fmla="*/ 211861 h 478789"/>
                <a:gd name="connsiteX71" fmla="*/ 466082 w 542268"/>
                <a:gd name="connsiteY71" fmla="*/ 230647 h 478789"/>
                <a:gd name="connsiteX72" fmla="*/ 470257 w 542268"/>
                <a:gd name="connsiteY72" fmla="*/ 238996 h 478789"/>
                <a:gd name="connsiteX73" fmla="*/ 463994 w 542268"/>
                <a:gd name="connsiteY73" fmla="*/ 251520 h 478789"/>
                <a:gd name="connsiteX74" fmla="*/ 468169 w 542268"/>
                <a:gd name="connsiteY74" fmla="*/ 268219 h 478789"/>
                <a:gd name="connsiteX75" fmla="*/ 479649 w 542268"/>
                <a:gd name="connsiteY75" fmla="*/ 278655 h 478789"/>
                <a:gd name="connsiteX76" fmla="*/ 493217 w 542268"/>
                <a:gd name="connsiteY76" fmla="*/ 279699 h 478789"/>
                <a:gd name="connsiteX77" fmla="*/ 499479 w 542268"/>
                <a:gd name="connsiteY77" fmla="*/ 282830 h 478789"/>
                <a:gd name="connsiteX78" fmla="*/ 507828 w 542268"/>
                <a:gd name="connsiteY78" fmla="*/ 282830 h 478789"/>
                <a:gd name="connsiteX79" fmla="*/ 513046 w 542268"/>
                <a:gd name="connsiteY79" fmla="*/ 287004 h 478789"/>
                <a:gd name="connsiteX80" fmla="*/ 523483 w 542268"/>
                <a:gd name="connsiteY80" fmla="*/ 279699 h 478789"/>
                <a:gd name="connsiteX81" fmla="*/ 533919 w 542268"/>
                <a:gd name="connsiteY81" fmla="*/ 282830 h 478789"/>
                <a:gd name="connsiteX82" fmla="*/ 542268 w 542268"/>
                <a:gd name="connsiteY82" fmla="*/ 299528 h 478789"/>
                <a:gd name="connsiteX83" fmla="*/ 532876 w 542268"/>
                <a:gd name="connsiteY83" fmla="*/ 316226 h 478789"/>
                <a:gd name="connsiteX84" fmla="*/ 519308 w 542268"/>
                <a:gd name="connsiteY84" fmla="*/ 316226 h 478789"/>
                <a:gd name="connsiteX85" fmla="*/ 518264 w 542268"/>
                <a:gd name="connsiteY85" fmla="*/ 332925 h 478789"/>
                <a:gd name="connsiteX86" fmla="*/ 514016 w 542268"/>
                <a:gd name="connsiteY86" fmla="*/ 339723 h 478789"/>
                <a:gd name="connsiteX87" fmla="*/ 353793 w 542268"/>
                <a:gd name="connsiteY87" fmla="*/ 478789 h 478789"/>
                <a:gd name="connsiteX0" fmla="*/ 0 w 542268"/>
                <a:gd name="connsiteY0" fmla="*/ 339723 h 339723"/>
                <a:gd name="connsiteX1" fmla="*/ 405 w 542268"/>
                <a:gd name="connsiteY1" fmla="*/ 330211 h 339723"/>
                <a:gd name="connsiteX2" fmla="*/ 11676 w 542268"/>
                <a:gd name="connsiteY2" fmla="*/ 312678 h 339723"/>
                <a:gd name="connsiteX3" fmla="*/ 7919 w 542268"/>
                <a:gd name="connsiteY3" fmla="*/ 298902 h 339723"/>
                <a:gd name="connsiteX4" fmla="*/ 11676 w 542268"/>
                <a:gd name="connsiteY4" fmla="*/ 288883 h 339723"/>
                <a:gd name="connsiteX5" fmla="*/ 26705 w 542268"/>
                <a:gd name="connsiteY5" fmla="*/ 272602 h 339723"/>
                <a:gd name="connsiteX6" fmla="*/ 31714 w 542268"/>
                <a:gd name="connsiteY6" fmla="*/ 262583 h 339723"/>
                <a:gd name="connsiteX7" fmla="*/ 56762 w 542268"/>
                <a:gd name="connsiteY7" fmla="*/ 257573 h 339723"/>
                <a:gd name="connsiteX8" fmla="*/ 59267 w 542268"/>
                <a:gd name="connsiteY8" fmla="*/ 240040 h 339723"/>
                <a:gd name="connsiteX9" fmla="*/ 59267 w 542268"/>
                <a:gd name="connsiteY9" fmla="*/ 227516 h 339723"/>
                <a:gd name="connsiteX10" fmla="*/ 79305 w 542268"/>
                <a:gd name="connsiteY10" fmla="*/ 220002 h 339723"/>
                <a:gd name="connsiteX11" fmla="*/ 94333 w 542268"/>
                <a:gd name="connsiteY11" fmla="*/ 223759 h 339723"/>
                <a:gd name="connsiteX12" fmla="*/ 103100 w 542268"/>
                <a:gd name="connsiteY12" fmla="*/ 211235 h 339723"/>
                <a:gd name="connsiteX13" fmla="*/ 143535 w 542268"/>
                <a:gd name="connsiteY13" fmla="*/ 198982 h 339723"/>
                <a:gd name="connsiteX14" fmla="*/ 143594 w 542268"/>
                <a:gd name="connsiteY14" fmla="*/ 199338 h 339723"/>
                <a:gd name="connsiteX15" fmla="*/ 152987 w 542268"/>
                <a:gd name="connsiteY15" fmla="*/ 199338 h 339723"/>
                <a:gd name="connsiteX16" fmla="*/ 159248 w 542268"/>
                <a:gd name="connsiteY16" fmla="*/ 186814 h 339723"/>
                <a:gd name="connsiteX17" fmla="*/ 165511 w 542268"/>
                <a:gd name="connsiteY17" fmla="*/ 185770 h 339723"/>
                <a:gd name="connsiteX18" fmla="*/ 186384 w 542268"/>
                <a:gd name="connsiteY18" fmla="*/ 193076 h 339723"/>
                <a:gd name="connsiteX19" fmla="*/ 193689 w 542268"/>
                <a:gd name="connsiteY19" fmla="*/ 193076 h 339723"/>
                <a:gd name="connsiteX20" fmla="*/ 198908 w 542268"/>
                <a:gd name="connsiteY20" fmla="*/ 183683 h 339723"/>
                <a:gd name="connsiteX21" fmla="*/ 205169 w 542268"/>
                <a:gd name="connsiteY21" fmla="*/ 182639 h 339723"/>
                <a:gd name="connsiteX22" fmla="*/ 213518 w 542268"/>
                <a:gd name="connsiteY22" fmla="*/ 170115 h 339723"/>
                <a:gd name="connsiteX23" fmla="*/ 210388 w 542268"/>
                <a:gd name="connsiteY23" fmla="*/ 151330 h 339723"/>
                <a:gd name="connsiteX24" fmla="*/ 227086 w 542268"/>
                <a:gd name="connsiteY24" fmla="*/ 151330 h 339723"/>
                <a:gd name="connsiteX25" fmla="*/ 234391 w 542268"/>
                <a:gd name="connsiteY25" fmla="*/ 142980 h 339723"/>
                <a:gd name="connsiteX26" fmla="*/ 253178 w 542268"/>
                <a:gd name="connsiteY26" fmla="*/ 144024 h 339723"/>
                <a:gd name="connsiteX27" fmla="*/ 259439 w 542268"/>
                <a:gd name="connsiteY27" fmla="*/ 141937 h 339723"/>
                <a:gd name="connsiteX28" fmla="*/ 261527 w 542268"/>
                <a:gd name="connsiteY28" fmla="*/ 131500 h 339723"/>
                <a:gd name="connsiteX29" fmla="*/ 258395 w 542268"/>
                <a:gd name="connsiteY29" fmla="*/ 112714 h 339723"/>
                <a:gd name="connsiteX30" fmla="*/ 263613 w 542268"/>
                <a:gd name="connsiteY30" fmla="*/ 106453 h 339723"/>
                <a:gd name="connsiteX31" fmla="*/ 274050 w 542268"/>
                <a:gd name="connsiteY31" fmla="*/ 103322 h 339723"/>
                <a:gd name="connsiteX32" fmla="*/ 288661 w 542268"/>
                <a:gd name="connsiteY32" fmla="*/ 105409 h 339723"/>
                <a:gd name="connsiteX33" fmla="*/ 288661 w 542268"/>
                <a:gd name="connsiteY33" fmla="*/ 83492 h 339723"/>
                <a:gd name="connsiteX34" fmla="*/ 280312 w 542268"/>
                <a:gd name="connsiteY34" fmla="*/ 75143 h 339723"/>
                <a:gd name="connsiteX35" fmla="*/ 281356 w 542268"/>
                <a:gd name="connsiteY35" fmla="*/ 52183 h 339723"/>
                <a:gd name="connsiteX36" fmla="*/ 287618 w 542268"/>
                <a:gd name="connsiteY36" fmla="*/ 46964 h 339723"/>
                <a:gd name="connsiteX37" fmla="*/ 314753 w 542268"/>
                <a:gd name="connsiteY37" fmla="*/ 44877 h 339723"/>
                <a:gd name="connsiteX38" fmla="*/ 342931 w 542268"/>
                <a:gd name="connsiteY38" fmla="*/ 27135 h 339723"/>
                <a:gd name="connsiteX39" fmla="*/ 343975 w 542268"/>
                <a:gd name="connsiteY39" fmla="*/ 7306 h 339723"/>
                <a:gd name="connsiteX40" fmla="*/ 349193 w 542268"/>
                <a:gd name="connsiteY40" fmla="*/ 0 h 339723"/>
                <a:gd name="connsiteX41" fmla="*/ 358586 w 542268"/>
                <a:gd name="connsiteY41" fmla="*/ 6262 h 339723"/>
                <a:gd name="connsiteX42" fmla="*/ 367978 w 542268"/>
                <a:gd name="connsiteY42" fmla="*/ 17742 h 339723"/>
                <a:gd name="connsiteX43" fmla="*/ 376328 w 542268"/>
                <a:gd name="connsiteY43" fmla="*/ 31310 h 339723"/>
                <a:gd name="connsiteX44" fmla="*/ 385721 w 542268"/>
                <a:gd name="connsiteY44" fmla="*/ 33397 h 339723"/>
                <a:gd name="connsiteX45" fmla="*/ 386765 w 542268"/>
                <a:gd name="connsiteY45" fmla="*/ 51139 h 339723"/>
                <a:gd name="connsiteX46" fmla="*/ 391983 w 542268"/>
                <a:gd name="connsiteY46" fmla="*/ 57401 h 339723"/>
                <a:gd name="connsiteX47" fmla="*/ 401375 w 542268"/>
                <a:gd name="connsiteY47" fmla="*/ 61576 h 339723"/>
                <a:gd name="connsiteX48" fmla="*/ 408681 w 542268"/>
                <a:gd name="connsiteY48" fmla="*/ 60532 h 339723"/>
                <a:gd name="connsiteX49" fmla="*/ 421836 w 542268"/>
                <a:gd name="connsiteY49" fmla="*/ 62374 h 339723"/>
                <a:gd name="connsiteX50" fmla="*/ 414943 w 542268"/>
                <a:gd name="connsiteY50" fmla="*/ 72221 h 339723"/>
                <a:gd name="connsiteX51" fmla="*/ 415485 w 542268"/>
                <a:gd name="connsiteY51" fmla="*/ 75420 h 339723"/>
                <a:gd name="connsiteX52" fmla="*/ 420162 w 542268"/>
                <a:gd name="connsiteY52" fmla="*/ 79318 h 339723"/>
                <a:gd name="connsiteX53" fmla="*/ 435816 w 542268"/>
                <a:gd name="connsiteY53" fmla="*/ 75143 h 339723"/>
                <a:gd name="connsiteX54" fmla="*/ 469213 w 542268"/>
                <a:gd name="connsiteY54" fmla="*/ 81405 h 339723"/>
                <a:gd name="connsiteX55" fmla="*/ 485911 w 542268"/>
                <a:gd name="connsiteY55" fmla="*/ 86623 h 339723"/>
                <a:gd name="connsiteX56" fmla="*/ 491130 w 542268"/>
                <a:gd name="connsiteY56" fmla="*/ 90798 h 339723"/>
                <a:gd name="connsiteX57" fmla="*/ 493217 w 542268"/>
                <a:gd name="connsiteY57" fmla="*/ 89754 h 339723"/>
                <a:gd name="connsiteX58" fmla="*/ 493217 w 542268"/>
                <a:gd name="connsiteY58" fmla="*/ 98103 h 339723"/>
                <a:gd name="connsiteX59" fmla="*/ 485911 w 542268"/>
                <a:gd name="connsiteY59" fmla="*/ 101234 h 339723"/>
                <a:gd name="connsiteX60" fmla="*/ 483824 w 542268"/>
                <a:gd name="connsiteY60" fmla="*/ 108540 h 339723"/>
                <a:gd name="connsiteX61" fmla="*/ 478606 w 542268"/>
                <a:gd name="connsiteY61" fmla="*/ 109584 h 339723"/>
                <a:gd name="connsiteX62" fmla="*/ 476518 w 542268"/>
                <a:gd name="connsiteY62" fmla="*/ 128369 h 339723"/>
                <a:gd name="connsiteX63" fmla="*/ 487999 w 542268"/>
                <a:gd name="connsiteY63" fmla="*/ 138806 h 339723"/>
                <a:gd name="connsiteX64" fmla="*/ 495304 w 542268"/>
                <a:gd name="connsiteY64" fmla="*/ 139849 h 339723"/>
                <a:gd name="connsiteX65" fmla="*/ 502610 w 542268"/>
                <a:gd name="connsiteY65" fmla="*/ 148199 h 339723"/>
                <a:gd name="connsiteX66" fmla="*/ 487999 w 542268"/>
                <a:gd name="connsiteY66" fmla="*/ 168028 h 339723"/>
                <a:gd name="connsiteX67" fmla="*/ 475475 w 542268"/>
                <a:gd name="connsiteY67" fmla="*/ 179508 h 339723"/>
                <a:gd name="connsiteX68" fmla="*/ 475475 w 542268"/>
                <a:gd name="connsiteY68" fmla="*/ 185770 h 339723"/>
                <a:gd name="connsiteX69" fmla="*/ 485911 w 542268"/>
                <a:gd name="connsiteY69" fmla="*/ 198294 h 339723"/>
                <a:gd name="connsiteX70" fmla="*/ 479649 w 542268"/>
                <a:gd name="connsiteY70" fmla="*/ 211861 h 339723"/>
                <a:gd name="connsiteX71" fmla="*/ 466082 w 542268"/>
                <a:gd name="connsiteY71" fmla="*/ 230647 h 339723"/>
                <a:gd name="connsiteX72" fmla="*/ 470257 w 542268"/>
                <a:gd name="connsiteY72" fmla="*/ 238996 h 339723"/>
                <a:gd name="connsiteX73" fmla="*/ 463994 w 542268"/>
                <a:gd name="connsiteY73" fmla="*/ 251520 h 339723"/>
                <a:gd name="connsiteX74" fmla="*/ 468169 w 542268"/>
                <a:gd name="connsiteY74" fmla="*/ 268219 h 339723"/>
                <a:gd name="connsiteX75" fmla="*/ 479649 w 542268"/>
                <a:gd name="connsiteY75" fmla="*/ 278655 h 339723"/>
                <a:gd name="connsiteX76" fmla="*/ 493217 w 542268"/>
                <a:gd name="connsiteY76" fmla="*/ 279699 h 339723"/>
                <a:gd name="connsiteX77" fmla="*/ 499479 w 542268"/>
                <a:gd name="connsiteY77" fmla="*/ 282830 h 339723"/>
                <a:gd name="connsiteX78" fmla="*/ 507828 w 542268"/>
                <a:gd name="connsiteY78" fmla="*/ 282830 h 339723"/>
                <a:gd name="connsiteX79" fmla="*/ 513046 w 542268"/>
                <a:gd name="connsiteY79" fmla="*/ 287004 h 339723"/>
                <a:gd name="connsiteX80" fmla="*/ 523483 w 542268"/>
                <a:gd name="connsiteY80" fmla="*/ 279699 h 339723"/>
                <a:gd name="connsiteX81" fmla="*/ 533919 w 542268"/>
                <a:gd name="connsiteY81" fmla="*/ 282830 h 339723"/>
                <a:gd name="connsiteX82" fmla="*/ 542268 w 542268"/>
                <a:gd name="connsiteY82" fmla="*/ 299528 h 339723"/>
                <a:gd name="connsiteX83" fmla="*/ 532876 w 542268"/>
                <a:gd name="connsiteY83" fmla="*/ 316226 h 339723"/>
                <a:gd name="connsiteX84" fmla="*/ 519308 w 542268"/>
                <a:gd name="connsiteY84" fmla="*/ 316226 h 339723"/>
                <a:gd name="connsiteX85" fmla="*/ 518264 w 542268"/>
                <a:gd name="connsiteY85" fmla="*/ 332925 h 339723"/>
                <a:gd name="connsiteX86" fmla="*/ 514016 w 542268"/>
                <a:gd name="connsiteY86" fmla="*/ 339723 h 33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42268" h="339723">
                  <a:moveTo>
                    <a:pt x="0" y="339723"/>
                  </a:moveTo>
                  <a:lnTo>
                    <a:pt x="405" y="330211"/>
                  </a:lnTo>
                  <a:lnTo>
                    <a:pt x="11676" y="312678"/>
                  </a:lnTo>
                  <a:lnTo>
                    <a:pt x="7919" y="298902"/>
                  </a:lnTo>
                  <a:lnTo>
                    <a:pt x="11676" y="288883"/>
                  </a:lnTo>
                  <a:lnTo>
                    <a:pt x="26705" y="272602"/>
                  </a:lnTo>
                  <a:lnTo>
                    <a:pt x="31714" y="262583"/>
                  </a:lnTo>
                  <a:lnTo>
                    <a:pt x="56762" y="257573"/>
                  </a:lnTo>
                  <a:lnTo>
                    <a:pt x="59267" y="240040"/>
                  </a:lnTo>
                  <a:lnTo>
                    <a:pt x="59267" y="227516"/>
                  </a:lnTo>
                  <a:lnTo>
                    <a:pt x="79305" y="220002"/>
                  </a:lnTo>
                  <a:lnTo>
                    <a:pt x="94333" y="223759"/>
                  </a:lnTo>
                  <a:lnTo>
                    <a:pt x="103100" y="211235"/>
                  </a:lnTo>
                  <a:lnTo>
                    <a:pt x="143535" y="198982"/>
                  </a:lnTo>
                  <a:cubicBezTo>
                    <a:pt x="143555" y="199101"/>
                    <a:pt x="143574" y="199219"/>
                    <a:pt x="143594" y="199338"/>
                  </a:cubicBezTo>
                  <a:lnTo>
                    <a:pt x="152987" y="199338"/>
                  </a:lnTo>
                  <a:lnTo>
                    <a:pt x="159248" y="186814"/>
                  </a:lnTo>
                  <a:lnTo>
                    <a:pt x="165511" y="185770"/>
                  </a:lnTo>
                  <a:lnTo>
                    <a:pt x="186384" y="193076"/>
                  </a:lnTo>
                  <a:lnTo>
                    <a:pt x="193689" y="193076"/>
                  </a:lnTo>
                  <a:lnTo>
                    <a:pt x="198908" y="183683"/>
                  </a:lnTo>
                  <a:lnTo>
                    <a:pt x="205169" y="182639"/>
                  </a:lnTo>
                  <a:lnTo>
                    <a:pt x="213518" y="170115"/>
                  </a:lnTo>
                  <a:lnTo>
                    <a:pt x="210388" y="151330"/>
                  </a:lnTo>
                  <a:lnTo>
                    <a:pt x="227086" y="151330"/>
                  </a:lnTo>
                  <a:lnTo>
                    <a:pt x="234391" y="142980"/>
                  </a:lnTo>
                  <a:lnTo>
                    <a:pt x="253178" y="144024"/>
                  </a:lnTo>
                  <a:lnTo>
                    <a:pt x="259439" y="141937"/>
                  </a:lnTo>
                  <a:lnTo>
                    <a:pt x="261527" y="131500"/>
                  </a:lnTo>
                  <a:lnTo>
                    <a:pt x="258395" y="112714"/>
                  </a:lnTo>
                  <a:lnTo>
                    <a:pt x="263613" y="106453"/>
                  </a:lnTo>
                  <a:lnTo>
                    <a:pt x="274050" y="103322"/>
                  </a:lnTo>
                  <a:lnTo>
                    <a:pt x="288661" y="105409"/>
                  </a:lnTo>
                  <a:lnTo>
                    <a:pt x="288661" y="83492"/>
                  </a:lnTo>
                  <a:lnTo>
                    <a:pt x="280312" y="75143"/>
                  </a:lnTo>
                  <a:lnTo>
                    <a:pt x="281356" y="52183"/>
                  </a:lnTo>
                  <a:lnTo>
                    <a:pt x="287618" y="46964"/>
                  </a:lnTo>
                  <a:lnTo>
                    <a:pt x="314753" y="44877"/>
                  </a:lnTo>
                  <a:lnTo>
                    <a:pt x="342931" y="27135"/>
                  </a:lnTo>
                  <a:lnTo>
                    <a:pt x="343975" y="7306"/>
                  </a:lnTo>
                  <a:lnTo>
                    <a:pt x="349193" y="0"/>
                  </a:lnTo>
                  <a:lnTo>
                    <a:pt x="358586" y="6262"/>
                  </a:lnTo>
                  <a:lnTo>
                    <a:pt x="367978" y="17742"/>
                  </a:lnTo>
                  <a:lnTo>
                    <a:pt x="376328" y="31310"/>
                  </a:lnTo>
                  <a:lnTo>
                    <a:pt x="385721" y="33397"/>
                  </a:lnTo>
                  <a:lnTo>
                    <a:pt x="386765" y="51139"/>
                  </a:lnTo>
                  <a:lnTo>
                    <a:pt x="391983" y="57401"/>
                  </a:lnTo>
                  <a:lnTo>
                    <a:pt x="401375" y="61576"/>
                  </a:lnTo>
                  <a:lnTo>
                    <a:pt x="408681" y="60532"/>
                  </a:lnTo>
                  <a:lnTo>
                    <a:pt x="421836" y="62374"/>
                  </a:lnTo>
                  <a:lnTo>
                    <a:pt x="414943" y="72221"/>
                  </a:lnTo>
                  <a:cubicBezTo>
                    <a:pt x="415124" y="73287"/>
                    <a:pt x="415304" y="74354"/>
                    <a:pt x="415485" y="75420"/>
                  </a:cubicBezTo>
                  <a:lnTo>
                    <a:pt x="420162" y="79318"/>
                  </a:lnTo>
                  <a:lnTo>
                    <a:pt x="435816" y="75143"/>
                  </a:lnTo>
                  <a:lnTo>
                    <a:pt x="469213" y="81405"/>
                  </a:lnTo>
                  <a:lnTo>
                    <a:pt x="485911" y="86623"/>
                  </a:lnTo>
                  <a:lnTo>
                    <a:pt x="491130" y="90798"/>
                  </a:lnTo>
                  <a:lnTo>
                    <a:pt x="493217" y="89754"/>
                  </a:lnTo>
                  <a:lnTo>
                    <a:pt x="493217" y="98103"/>
                  </a:lnTo>
                  <a:lnTo>
                    <a:pt x="485911" y="101234"/>
                  </a:lnTo>
                  <a:lnTo>
                    <a:pt x="483824" y="108540"/>
                  </a:lnTo>
                  <a:lnTo>
                    <a:pt x="478606" y="109584"/>
                  </a:lnTo>
                  <a:lnTo>
                    <a:pt x="476518" y="128369"/>
                  </a:lnTo>
                  <a:lnTo>
                    <a:pt x="487999" y="138806"/>
                  </a:lnTo>
                  <a:lnTo>
                    <a:pt x="495304" y="139849"/>
                  </a:lnTo>
                  <a:lnTo>
                    <a:pt x="502610" y="148199"/>
                  </a:lnTo>
                  <a:lnTo>
                    <a:pt x="487999" y="168028"/>
                  </a:lnTo>
                  <a:lnTo>
                    <a:pt x="475475" y="179508"/>
                  </a:lnTo>
                  <a:lnTo>
                    <a:pt x="475475" y="185770"/>
                  </a:lnTo>
                  <a:lnTo>
                    <a:pt x="485911" y="198294"/>
                  </a:lnTo>
                  <a:lnTo>
                    <a:pt x="479649" y="211861"/>
                  </a:lnTo>
                  <a:lnTo>
                    <a:pt x="466082" y="230647"/>
                  </a:lnTo>
                  <a:lnTo>
                    <a:pt x="470257" y="238996"/>
                  </a:lnTo>
                  <a:lnTo>
                    <a:pt x="463994" y="251520"/>
                  </a:lnTo>
                  <a:lnTo>
                    <a:pt x="468169" y="268219"/>
                  </a:lnTo>
                  <a:lnTo>
                    <a:pt x="479649" y="278655"/>
                  </a:lnTo>
                  <a:lnTo>
                    <a:pt x="493217" y="279699"/>
                  </a:lnTo>
                  <a:lnTo>
                    <a:pt x="499479" y="282830"/>
                  </a:lnTo>
                  <a:lnTo>
                    <a:pt x="507828" y="282830"/>
                  </a:lnTo>
                  <a:lnTo>
                    <a:pt x="513046" y="287004"/>
                  </a:lnTo>
                  <a:lnTo>
                    <a:pt x="523483" y="279699"/>
                  </a:lnTo>
                  <a:lnTo>
                    <a:pt x="533919" y="282830"/>
                  </a:lnTo>
                  <a:lnTo>
                    <a:pt x="542268" y="299528"/>
                  </a:lnTo>
                  <a:lnTo>
                    <a:pt x="532876" y="316226"/>
                  </a:lnTo>
                  <a:lnTo>
                    <a:pt x="519308" y="316226"/>
                  </a:lnTo>
                  <a:lnTo>
                    <a:pt x="518264" y="332925"/>
                  </a:lnTo>
                  <a:lnTo>
                    <a:pt x="514016" y="339723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06F45B40-5004-404F-DCBF-9714566910DE}"/>
                </a:ext>
              </a:extLst>
            </p:cNvPr>
            <p:cNvSpPr/>
            <p:nvPr/>
          </p:nvSpPr>
          <p:spPr>
            <a:xfrm>
              <a:off x="1140498" y="3219231"/>
              <a:ext cx="507631" cy="324068"/>
            </a:xfrm>
            <a:custGeom>
              <a:avLst/>
              <a:gdLst>
                <a:gd name="connsiteX0" fmla="*/ 13677 w 507631"/>
                <a:gd name="connsiteY0" fmla="*/ 84655 h 324068"/>
                <a:gd name="connsiteX1" fmla="*/ 15028 w 507631"/>
                <a:gd name="connsiteY1" fmla="*/ 88710 h 324068"/>
                <a:gd name="connsiteX2" fmla="*/ 13677 w 507631"/>
                <a:gd name="connsiteY2" fmla="*/ 84655 h 324068"/>
                <a:gd name="connsiteX3" fmla="*/ 417877 w 507631"/>
                <a:gd name="connsiteY3" fmla="*/ 0 h 324068"/>
                <a:gd name="connsiteX4" fmla="*/ 423095 w 507631"/>
                <a:gd name="connsiteY4" fmla="*/ 4175 h 324068"/>
                <a:gd name="connsiteX5" fmla="*/ 447099 w 507631"/>
                <a:gd name="connsiteY5" fmla="*/ 6262 h 324068"/>
                <a:gd name="connsiteX6" fmla="*/ 448143 w 507631"/>
                <a:gd name="connsiteY6" fmla="*/ 18786 h 324068"/>
                <a:gd name="connsiteX7" fmla="*/ 452317 w 507631"/>
                <a:gd name="connsiteY7" fmla="*/ 26091 h 324068"/>
                <a:gd name="connsiteX8" fmla="*/ 456492 w 507631"/>
                <a:gd name="connsiteY8" fmla="*/ 64706 h 324068"/>
                <a:gd name="connsiteX9" fmla="*/ 457536 w 507631"/>
                <a:gd name="connsiteY9" fmla="*/ 70968 h 324068"/>
                <a:gd name="connsiteX10" fmla="*/ 459623 w 507631"/>
                <a:gd name="connsiteY10" fmla="*/ 77230 h 324068"/>
                <a:gd name="connsiteX11" fmla="*/ 470060 w 507631"/>
                <a:gd name="connsiteY11" fmla="*/ 77230 h 324068"/>
                <a:gd name="connsiteX12" fmla="*/ 470060 w 507631"/>
                <a:gd name="connsiteY12" fmla="*/ 89754 h 324068"/>
                <a:gd name="connsiteX13" fmla="*/ 490933 w 507631"/>
                <a:gd name="connsiteY13" fmla="*/ 104365 h 324068"/>
                <a:gd name="connsiteX14" fmla="*/ 501369 w 507631"/>
                <a:gd name="connsiteY14" fmla="*/ 102278 h 324068"/>
                <a:gd name="connsiteX15" fmla="*/ 507631 w 507631"/>
                <a:gd name="connsiteY15" fmla="*/ 113758 h 324068"/>
                <a:gd name="connsiteX16" fmla="*/ 503457 w 507631"/>
                <a:gd name="connsiteY16" fmla="*/ 129413 h 324068"/>
                <a:gd name="connsiteX17" fmla="*/ 507631 w 507631"/>
                <a:gd name="connsiteY17" fmla="*/ 139849 h 324068"/>
                <a:gd name="connsiteX18" fmla="*/ 506587 w 507631"/>
                <a:gd name="connsiteY18" fmla="*/ 150286 h 324068"/>
                <a:gd name="connsiteX19" fmla="*/ 496151 w 507631"/>
                <a:gd name="connsiteY19" fmla="*/ 155504 h 324068"/>
                <a:gd name="connsiteX20" fmla="*/ 496151 w 507631"/>
                <a:gd name="connsiteY20" fmla="*/ 161766 h 324068"/>
                <a:gd name="connsiteX21" fmla="*/ 504501 w 507631"/>
                <a:gd name="connsiteY21" fmla="*/ 164897 h 324068"/>
                <a:gd name="connsiteX22" fmla="*/ 507572 w 507631"/>
                <a:gd name="connsiteY22" fmla="*/ 183327 h 324068"/>
                <a:gd name="connsiteX23" fmla="*/ 467138 w 507631"/>
                <a:gd name="connsiteY23" fmla="*/ 195580 h 324068"/>
                <a:gd name="connsiteX24" fmla="*/ 458371 w 507631"/>
                <a:gd name="connsiteY24" fmla="*/ 208104 h 324068"/>
                <a:gd name="connsiteX25" fmla="*/ 443342 w 507631"/>
                <a:gd name="connsiteY25" fmla="*/ 204347 h 324068"/>
                <a:gd name="connsiteX26" fmla="*/ 423304 w 507631"/>
                <a:gd name="connsiteY26" fmla="*/ 211861 h 324068"/>
                <a:gd name="connsiteX27" fmla="*/ 423304 w 507631"/>
                <a:gd name="connsiteY27" fmla="*/ 224385 h 324068"/>
                <a:gd name="connsiteX28" fmla="*/ 420800 w 507631"/>
                <a:gd name="connsiteY28" fmla="*/ 241918 h 324068"/>
                <a:gd name="connsiteX29" fmla="*/ 395752 w 507631"/>
                <a:gd name="connsiteY29" fmla="*/ 246928 h 324068"/>
                <a:gd name="connsiteX30" fmla="*/ 390742 w 507631"/>
                <a:gd name="connsiteY30" fmla="*/ 256947 h 324068"/>
                <a:gd name="connsiteX31" fmla="*/ 375714 w 507631"/>
                <a:gd name="connsiteY31" fmla="*/ 273228 h 324068"/>
                <a:gd name="connsiteX32" fmla="*/ 371957 w 507631"/>
                <a:gd name="connsiteY32" fmla="*/ 283247 h 324068"/>
                <a:gd name="connsiteX33" fmla="*/ 375714 w 507631"/>
                <a:gd name="connsiteY33" fmla="*/ 297023 h 324068"/>
                <a:gd name="connsiteX34" fmla="*/ 364442 w 507631"/>
                <a:gd name="connsiteY34" fmla="*/ 314556 h 324068"/>
                <a:gd name="connsiteX35" fmla="*/ 364038 w 507631"/>
                <a:gd name="connsiteY35" fmla="*/ 324068 h 324068"/>
                <a:gd name="connsiteX36" fmla="*/ 9353 w 507631"/>
                <a:gd name="connsiteY36" fmla="*/ 324068 h 324068"/>
                <a:gd name="connsiteX37" fmla="*/ 13776 w 507631"/>
                <a:gd name="connsiteY37" fmla="*/ 310799 h 324068"/>
                <a:gd name="connsiteX38" fmla="*/ 0 w 507631"/>
                <a:gd name="connsiteY38" fmla="*/ 309547 h 324068"/>
                <a:gd name="connsiteX39" fmla="*/ 2504 w 507631"/>
                <a:gd name="connsiteY39" fmla="*/ 295771 h 324068"/>
                <a:gd name="connsiteX40" fmla="*/ 21290 w 507631"/>
                <a:gd name="connsiteY40" fmla="*/ 279490 h 324068"/>
                <a:gd name="connsiteX41" fmla="*/ 35066 w 507631"/>
                <a:gd name="connsiteY41" fmla="*/ 279490 h 324068"/>
                <a:gd name="connsiteX42" fmla="*/ 31309 w 507631"/>
                <a:gd name="connsiteY42" fmla="*/ 258199 h 324068"/>
                <a:gd name="connsiteX43" fmla="*/ 37571 w 507631"/>
                <a:gd name="connsiteY43" fmla="*/ 248180 h 324068"/>
                <a:gd name="connsiteX44" fmla="*/ 41328 w 507631"/>
                <a:gd name="connsiteY44" fmla="*/ 229395 h 324068"/>
                <a:gd name="connsiteX45" fmla="*/ 33814 w 507631"/>
                <a:gd name="connsiteY45" fmla="*/ 208104 h 324068"/>
                <a:gd name="connsiteX46" fmla="*/ 38823 w 507631"/>
                <a:gd name="connsiteY46" fmla="*/ 164271 h 324068"/>
                <a:gd name="connsiteX47" fmla="*/ 38920 w 507631"/>
                <a:gd name="connsiteY47" fmla="*/ 163741 h 324068"/>
                <a:gd name="connsiteX48" fmla="*/ 42163 w 507631"/>
                <a:gd name="connsiteY48" fmla="*/ 166984 h 324068"/>
                <a:gd name="connsiteX49" fmla="*/ 55730 w 507631"/>
                <a:gd name="connsiteY49" fmla="*/ 159679 h 324068"/>
                <a:gd name="connsiteX50" fmla="*/ 57818 w 507631"/>
                <a:gd name="connsiteY50" fmla="*/ 154460 h 324068"/>
                <a:gd name="connsiteX51" fmla="*/ 64079 w 507631"/>
                <a:gd name="connsiteY51" fmla="*/ 148199 h 324068"/>
                <a:gd name="connsiteX52" fmla="*/ 87040 w 507631"/>
                <a:gd name="connsiteY52" fmla="*/ 116889 h 324068"/>
                <a:gd name="connsiteX53" fmla="*/ 95390 w 507631"/>
                <a:gd name="connsiteY53" fmla="*/ 106453 h 324068"/>
                <a:gd name="connsiteX54" fmla="*/ 95390 w 507631"/>
                <a:gd name="connsiteY54" fmla="*/ 97060 h 324068"/>
                <a:gd name="connsiteX55" fmla="*/ 90171 w 507631"/>
                <a:gd name="connsiteY55" fmla="*/ 89754 h 324068"/>
                <a:gd name="connsiteX56" fmla="*/ 93302 w 507631"/>
                <a:gd name="connsiteY56" fmla="*/ 74099 h 324068"/>
                <a:gd name="connsiteX57" fmla="*/ 104782 w 507631"/>
                <a:gd name="connsiteY57" fmla="*/ 77230 h 324068"/>
                <a:gd name="connsiteX58" fmla="*/ 115219 w 507631"/>
                <a:gd name="connsiteY58" fmla="*/ 69925 h 324068"/>
                <a:gd name="connsiteX59" fmla="*/ 140266 w 507631"/>
                <a:gd name="connsiteY59" fmla="*/ 80361 h 324068"/>
                <a:gd name="connsiteX60" fmla="*/ 147571 w 507631"/>
                <a:gd name="connsiteY60" fmla="*/ 74099 h 324068"/>
                <a:gd name="connsiteX61" fmla="*/ 156965 w 507631"/>
                <a:gd name="connsiteY61" fmla="*/ 75143 h 324068"/>
                <a:gd name="connsiteX62" fmla="*/ 158009 w 507631"/>
                <a:gd name="connsiteY62" fmla="*/ 81405 h 324068"/>
                <a:gd name="connsiteX63" fmla="*/ 163226 w 507631"/>
                <a:gd name="connsiteY63" fmla="*/ 81405 h 324068"/>
                <a:gd name="connsiteX64" fmla="*/ 167401 w 507631"/>
                <a:gd name="connsiteY64" fmla="*/ 87667 h 324068"/>
                <a:gd name="connsiteX65" fmla="*/ 172619 w 507631"/>
                <a:gd name="connsiteY65" fmla="*/ 87667 h 324068"/>
                <a:gd name="connsiteX66" fmla="*/ 173663 w 507631"/>
                <a:gd name="connsiteY66" fmla="*/ 99147 h 324068"/>
                <a:gd name="connsiteX67" fmla="*/ 167401 w 507631"/>
                <a:gd name="connsiteY67" fmla="*/ 110627 h 324068"/>
                <a:gd name="connsiteX68" fmla="*/ 168444 w 507631"/>
                <a:gd name="connsiteY68" fmla="*/ 116889 h 324068"/>
                <a:gd name="connsiteX69" fmla="*/ 161139 w 507631"/>
                <a:gd name="connsiteY69" fmla="*/ 128369 h 324068"/>
                <a:gd name="connsiteX70" fmla="*/ 191405 w 507631"/>
                <a:gd name="connsiteY70" fmla="*/ 141937 h 324068"/>
                <a:gd name="connsiteX71" fmla="*/ 198711 w 507631"/>
                <a:gd name="connsiteY71" fmla="*/ 139849 h 324068"/>
                <a:gd name="connsiteX72" fmla="*/ 198711 w 507631"/>
                <a:gd name="connsiteY72" fmla="*/ 131500 h 324068"/>
                <a:gd name="connsiteX73" fmla="*/ 212278 w 507631"/>
                <a:gd name="connsiteY73" fmla="*/ 114802 h 324068"/>
                <a:gd name="connsiteX74" fmla="*/ 222714 w 507631"/>
                <a:gd name="connsiteY74" fmla="*/ 114802 h 324068"/>
                <a:gd name="connsiteX75" fmla="*/ 237326 w 507631"/>
                <a:gd name="connsiteY75" fmla="*/ 116889 h 324068"/>
                <a:gd name="connsiteX76" fmla="*/ 255068 w 507631"/>
                <a:gd name="connsiteY76" fmla="*/ 113758 h 324068"/>
                <a:gd name="connsiteX77" fmla="*/ 265504 w 507631"/>
                <a:gd name="connsiteY77" fmla="*/ 104365 h 324068"/>
                <a:gd name="connsiteX78" fmla="*/ 280115 w 507631"/>
                <a:gd name="connsiteY78" fmla="*/ 105409 h 324068"/>
                <a:gd name="connsiteX79" fmla="*/ 285333 w 507631"/>
                <a:gd name="connsiteY79" fmla="*/ 101234 h 324068"/>
                <a:gd name="connsiteX80" fmla="*/ 296814 w 507631"/>
                <a:gd name="connsiteY80" fmla="*/ 108540 h 324068"/>
                <a:gd name="connsiteX81" fmla="*/ 299945 w 507631"/>
                <a:gd name="connsiteY81" fmla="*/ 120020 h 324068"/>
                <a:gd name="connsiteX82" fmla="*/ 310381 w 507631"/>
                <a:gd name="connsiteY82" fmla="*/ 111671 h 324068"/>
                <a:gd name="connsiteX83" fmla="*/ 307250 w 507631"/>
                <a:gd name="connsiteY83" fmla="*/ 102278 h 324068"/>
                <a:gd name="connsiteX84" fmla="*/ 310381 w 507631"/>
                <a:gd name="connsiteY84" fmla="*/ 96016 h 324068"/>
                <a:gd name="connsiteX85" fmla="*/ 307250 w 507631"/>
                <a:gd name="connsiteY85" fmla="*/ 80361 h 324068"/>
                <a:gd name="connsiteX86" fmla="*/ 318730 w 507631"/>
                <a:gd name="connsiteY86" fmla="*/ 68881 h 324068"/>
                <a:gd name="connsiteX87" fmla="*/ 326036 w 507631"/>
                <a:gd name="connsiteY87" fmla="*/ 65750 h 324068"/>
                <a:gd name="connsiteX88" fmla="*/ 345866 w 507631"/>
                <a:gd name="connsiteY88" fmla="*/ 55314 h 324068"/>
                <a:gd name="connsiteX89" fmla="*/ 347952 w 507631"/>
                <a:gd name="connsiteY89" fmla="*/ 36528 h 324068"/>
                <a:gd name="connsiteX90" fmla="*/ 355258 w 507631"/>
                <a:gd name="connsiteY90" fmla="*/ 21917 h 324068"/>
                <a:gd name="connsiteX0" fmla="*/ 417877 w 507631"/>
                <a:gd name="connsiteY0" fmla="*/ 0 h 324068"/>
                <a:gd name="connsiteX1" fmla="*/ 423095 w 507631"/>
                <a:gd name="connsiteY1" fmla="*/ 4175 h 324068"/>
                <a:gd name="connsiteX2" fmla="*/ 447099 w 507631"/>
                <a:gd name="connsiteY2" fmla="*/ 6262 h 324068"/>
                <a:gd name="connsiteX3" fmla="*/ 448143 w 507631"/>
                <a:gd name="connsiteY3" fmla="*/ 18786 h 324068"/>
                <a:gd name="connsiteX4" fmla="*/ 452317 w 507631"/>
                <a:gd name="connsiteY4" fmla="*/ 26091 h 324068"/>
                <a:gd name="connsiteX5" fmla="*/ 456492 w 507631"/>
                <a:gd name="connsiteY5" fmla="*/ 64706 h 324068"/>
                <a:gd name="connsiteX6" fmla="*/ 457536 w 507631"/>
                <a:gd name="connsiteY6" fmla="*/ 70968 h 324068"/>
                <a:gd name="connsiteX7" fmla="*/ 459623 w 507631"/>
                <a:gd name="connsiteY7" fmla="*/ 77230 h 324068"/>
                <a:gd name="connsiteX8" fmla="*/ 470060 w 507631"/>
                <a:gd name="connsiteY8" fmla="*/ 77230 h 324068"/>
                <a:gd name="connsiteX9" fmla="*/ 470060 w 507631"/>
                <a:gd name="connsiteY9" fmla="*/ 89754 h 324068"/>
                <a:gd name="connsiteX10" fmla="*/ 490933 w 507631"/>
                <a:gd name="connsiteY10" fmla="*/ 104365 h 324068"/>
                <a:gd name="connsiteX11" fmla="*/ 501369 w 507631"/>
                <a:gd name="connsiteY11" fmla="*/ 102278 h 324068"/>
                <a:gd name="connsiteX12" fmla="*/ 507631 w 507631"/>
                <a:gd name="connsiteY12" fmla="*/ 113758 h 324068"/>
                <a:gd name="connsiteX13" fmla="*/ 503457 w 507631"/>
                <a:gd name="connsiteY13" fmla="*/ 129413 h 324068"/>
                <a:gd name="connsiteX14" fmla="*/ 507631 w 507631"/>
                <a:gd name="connsiteY14" fmla="*/ 139849 h 324068"/>
                <a:gd name="connsiteX15" fmla="*/ 506587 w 507631"/>
                <a:gd name="connsiteY15" fmla="*/ 150286 h 324068"/>
                <a:gd name="connsiteX16" fmla="*/ 496151 w 507631"/>
                <a:gd name="connsiteY16" fmla="*/ 155504 h 324068"/>
                <a:gd name="connsiteX17" fmla="*/ 496151 w 507631"/>
                <a:gd name="connsiteY17" fmla="*/ 161766 h 324068"/>
                <a:gd name="connsiteX18" fmla="*/ 504501 w 507631"/>
                <a:gd name="connsiteY18" fmla="*/ 164897 h 324068"/>
                <a:gd name="connsiteX19" fmla="*/ 507572 w 507631"/>
                <a:gd name="connsiteY19" fmla="*/ 183327 h 324068"/>
                <a:gd name="connsiteX20" fmla="*/ 467138 w 507631"/>
                <a:gd name="connsiteY20" fmla="*/ 195580 h 324068"/>
                <a:gd name="connsiteX21" fmla="*/ 458371 w 507631"/>
                <a:gd name="connsiteY21" fmla="*/ 208104 h 324068"/>
                <a:gd name="connsiteX22" fmla="*/ 443342 w 507631"/>
                <a:gd name="connsiteY22" fmla="*/ 204347 h 324068"/>
                <a:gd name="connsiteX23" fmla="*/ 423304 w 507631"/>
                <a:gd name="connsiteY23" fmla="*/ 211861 h 324068"/>
                <a:gd name="connsiteX24" fmla="*/ 423304 w 507631"/>
                <a:gd name="connsiteY24" fmla="*/ 224385 h 324068"/>
                <a:gd name="connsiteX25" fmla="*/ 420800 w 507631"/>
                <a:gd name="connsiteY25" fmla="*/ 241918 h 324068"/>
                <a:gd name="connsiteX26" fmla="*/ 395752 w 507631"/>
                <a:gd name="connsiteY26" fmla="*/ 246928 h 324068"/>
                <a:gd name="connsiteX27" fmla="*/ 390742 w 507631"/>
                <a:gd name="connsiteY27" fmla="*/ 256947 h 324068"/>
                <a:gd name="connsiteX28" fmla="*/ 375714 w 507631"/>
                <a:gd name="connsiteY28" fmla="*/ 273228 h 324068"/>
                <a:gd name="connsiteX29" fmla="*/ 371957 w 507631"/>
                <a:gd name="connsiteY29" fmla="*/ 283247 h 324068"/>
                <a:gd name="connsiteX30" fmla="*/ 375714 w 507631"/>
                <a:gd name="connsiteY30" fmla="*/ 297023 h 324068"/>
                <a:gd name="connsiteX31" fmla="*/ 364442 w 507631"/>
                <a:gd name="connsiteY31" fmla="*/ 314556 h 324068"/>
                <a:gd name="connsiteX32" fmla="*/ 364038 w 507631"/>
                <a:gd name="connsiteY32" fmla="*/ 324068 h 324068"/>
                <a:gd name="connsiteX33" fmla="*/ 9353 w 507631"/>
                <a:gd name="connsiteY33" fmla="*/ 324068 h 324068"/>
                <a:gd name="connsiteX34" fmla="*/ 13776 w 507631"/>
                <a:gd name="connsiteY34" fmla="*/ 310799 h 324068"/>
                <a:gd name="connsiteX35" fmla="*/ 0 w 507631"/>
                <a:gd name="connsiteY35" fmla="*/ 309547 h 324068"/>
                <a:gd name="connsiteX36" fmla="*/ 2504 w 507631"/>
                <a:gd name="connsiteY36" fmla="*/ 295771 h 324068"/>
                <a:gd name="connsiteX37" fmla="*/ 21290 w 507631"/>
                <a:gd name="connsiteY37" fmla="*/ 279490 h 324068"/>
                <a:gd name="connsiteX38" fmla="*/ 35066 w 507631"/>
                <a:gd name="connsiteY38" fmla="*/ 279490 h 324068"/>
                <a:gd name="connsiteX39" fmla="*/ 31309 w 507631"/>
                <a:gd name="connsiteY39" fmla="*/ 258199 h 324068"/>
                <a:gd name="connsiteX40" fmla="*/ 37571 w 507631"/>
                <a:gd name="connsiteY40" fmla="*/ 248180 h 324068"/>
                <a:gd name="connsiteX41" fmla="*/ 41328 w 507631"/>
                <a:gd name="connsiteY41" fmla="*/ 229395 h 324068"/>
                <a:gd name="connsiteX42" fmla="*/ 33814 w 507631"/>
                <a:gd name="connsiteY42" fmla="*/ 208104 h 324068"/>
                <a:gd name="connsiteX43" fmla="*/ 38823 w 507631"/>
                <a:gd name="connsiteY43" fmla="*/ 164271 h 324068"/>
                <a:gd name="connsiteX44" fmla="*/ 38920 w 507631"/>
                <a:gd name="connsiteY44" fmla="*/ 163741 h 324068"/>
                <a:gd name="connsiteX45" fmla="*/ 42163 w 507631"/>
                <a:gd name="connsiteY45" fmla="*/ 166984 h 324068"/>
                <a:gd name="connsiteX46" fmla="*/ 55730 w 507631"/>
                <a:gd name="connsiteY46" fmla="*/ 159679 h 324068"/>
                <a:gd name="connsiteX47" fmla="*/ 57818 w 507631"/>
                <a:gd name="connsiteY47" fmla="*/ 154460 h 324068"/>
                <a:gd name="connsiteX48" fmla="*/ 64079 w 507631"/>
                <a:gd name="connsiteY48" fmla="*/ 148199 h 324068"/>
                <a:gd name="connsiteX49" fmla="*/ 87040 w 507631"/>
                <a:gd name="connsiteY49" fmla="*/ 116889 h 324068"/>
                <a:gd name="connsiteX50" fmla="*/ 95390 w 507631"/>
                <a:gd name="connsiteY50" fmla="*/ 106453 h 324068"/>
                <a:gd name="connsiteX51" fmla="*/ 95390 w 507631"/>
                <a:gd name="connsiteY51" fmla="*/ 97060 h 324068"/>
                <a:gd name="connsiteX52" fmla="*/ 90171 w 507631"/>
                <a:gd name="connsiteY52" fmla="*/ 89754 h 324068"/>
                <a:gd name="connsiteX53" fmla="*/ 93302 w 507631"/>
                <a:gd name="connsiteY53" fmla="*/ 74099 h 324068"/>
                <a:gd name="connsiteX54" fmla="*/ 104782 w 507631"/>
                <a:gd name="connsiteY54" fmla="*/ 77230 h 324068"/>
                <a:gd name="connsiteX55" fmla="*/ 115219 w 507631"/>
                <a:gd name="connsiteY55" fmla="*/ 69925 h 324068"/>
                <a:gd name="connsiteX56" fmla="*/ 140266 w 507631"/>
                <a:gd name="connsiteY56" fmla="*/ 80361 h 324068"/>
                <a:gd name="connsiteX57" fmla="*/ 147571 w 507631"/>
                <a:gd name="connsiteY57" fmla="*/ 74099 h 324068"/>
                <a:gd name="connsiteX58" fmla="*/ 156965 w 507631"/>
                <a:gd name="connsiteY58" fmla="*/ 75143 h 324068"/>
                <a:gd name="connsiteX59" fmla="*/ 158009 w 507631"/>
                <a:gd name="connsiteY59" fmla="*/ 81405 h 324068"/>
                <a:gd name="connsiteX60" fmla="*/ 163226 w 507631"/>
                <a:gd name="connsiteY60" fmla="*/ 81405 h 324068"/>
                <a:gd name="connsiteX61" fmla="*/ 167401 w 507631"/>
                <a:gd name="connsiteY61" fmla="*/ 87667 h 324068"/>
                <a:gd name="connsiteX62" fmla="*/ 172619 w 507631"/>
                <a:gd name="connsiteY62" fmla="*/ 87667 h 324068"/>
                <a:gd name="connsiteX63" fmla="*/ 173663 w 507631"/>
                <a:gd name="connsiteY63" fmla="*/ 99147 h 324068"/>
                <a:gd name="connsiteX64" fmla="*/ 167401 w 507631"/>
                <a:gd name="connsiteY64" fmla="*/ 110627 h 324068"/>
                <a:gd name="connsiteX65" fmla="*/ 168444 w 507631"/>
                <a:gd name="connsiteY65" fmla="*/ 116889 h 324068"/>
                <a:gd name="connsiteX66" fmla="*/ 161139 w 507631"/>
                <a:gd name="connsiteY66" fmla="*/ 128369 h 324068"/>
                <a:gd name="connsiteX67" fmla="*/ 191405 w 507631"/>
                <a:gd name="connsiteY67" fmla="*/ 141937 h 324068"/>
                <a:gd name="connsiteX68" fmla="*/ 198711 w 507631"/>
                <a:gd name="connsiteY68" fmla="*/ 139849 h 324068"/>
                <a:gd name="connsiteX69" fmla="*/ 198711 w 507631"/>
                <a:gd name="connsiteY69" fmla="*/ 131500 h 324068"/>
                <a:gd name="connsiteX70" fmla="*/ 212278 w 507631"/>
                <a:gd name="connsiteY70" fmla="*/ 114802 h 324068"/>
                <a:gd name="connsiteX71" fmla="*/ 222714 w 507631"/>
                <a:gd name="connsiteY71" fmla="*/ 114802 h 324068"/>
                <a:gd name="connsiteX72" fmla="*/ 237326 w 507631"/>
                <a:gd name="connsiteY72" fmla="*/ 116889 h 324068"/>
                <a:gd name="connsiteX73" fmla="*/ 255068 w 507631"/>
                <a:gd name="connsiteY73" fmla="*/ 113758 h 324068"/>
                <a:gd name="connsiteX74" fmla="*/ 265504 w 507631"/>
                <a:gd name="connsiteY74" fmla="*/ 104365 h 324068"/>
                <a:gd name="connsiteX75" fmla="*/ 280115 w 507631"/>
                <a:gd name="connsiteY75" fmla="*/ 105409 h 324068"/>
                <a:gd name="connsiteX76" fmla="*/ 285333 w 507631"/>
                <a:gd name="connsiteY76" fmla="*/ 101234 h 324068"/>
                <a:gd name="connsiteX77" fmla="*/ 296814 w 507631"/>
                <a:gd name="connsiteY77" fmla="*/ 108540 h 324068"/>
                <a:gd name="connsiteX78" fmla="*/ 299945 w 507631"/>
                <a:gd name="connsiteY78" fmla="*/ 120020 h 324068"/>
                <a:gd name="connsiteX79" fmla="*/ 310381 w 507631"/>
                <a:gd name="connsiteY79" fmla="*/ 111671 h 324068"/>
                <a:gd name="connsiteX80" fmla="*/ 307250 w 507631"/>
                <a:gd name="connsiteY80" fmla="*/ 102278 h 324068"/>
                <a:gd name="connsiteX81" fmla="*/ 310381 w 507631"/>
                <a:gd name="connsiteY81" fmla="*/ 96016 h 324068"/>
                <a:gd name="connsiteX82" fmla="*/ 307250 w 507631"/>
                <a:gd name="connsiteY82" fmla="*/ 80361 h 324068"/>
                <a:gd name="connsiteX83" fmla="*/ 318730 w 507631"/>
                <a:gd name="connsiteY83" fmla="*/ 68881 h 324068"/>
                <a:gd name="connsiteX84" fmla="*/ 326036 w 507631"/>
                <a:gd name="connsiteY84" fmla="*/ 65750 h 324068"/>
                <a:gd name="connsiteX85" fmla="*/ 345866 w 507631"/>
                <a:gd name="connsiteY85" fmla="*/ 55314 h 324068"/>
                <a:gd name="connsiteX86" fmla="*/ 347952 w 507631"/>
                <a:gd name="connsiteY86" fmla="*/ 36528 h 324068"/>
                <a:gd name="connsiteX87" fmla="*/ 355258 w 507631"/>
                <a:gd name="connsiteY87" fmla="*/ 21917 h 324068"/>
                <a:gd name="connsiteX88" fmla="*/ 417877 w 507631"/>
                <a:gd name="connsiteY88" fmla="*/ 0 h 324068"/>
                <a:gd name="connsiteX0" fmla="*/ 417877 w 507631"/>
                <a:gd name="connsiteY0" fmla="*/ 0 h 371694"/>
                <a:gd name="connsiteX1" fmla="*/ 423095 w 507631"/>
                <a:gd name="connsiteY1" fmla="*/ 4175 h 371694"/>
                <a:gd name="connsiteX2" fmla="*/ 447099 w 507631"/>
                <a:gd name="connsiteY2" fmla="*/ 6262 h 371694"/>
                <a:gd name="connsiteX3" fmla="*/ 448143 w 507631"/>
                <a:gd name="connsiteY3" fmla="*/ 18786 h 371694"/>
                <a:gd name="connsiteX4" fmla="*/ 452317 w 507631"/>
                <a:gd name="connsiteY4" fmla="*/ 26091 h 371694"/>
                <a:gd name="connsiteX5" fmla="*/ 456492 w 507631"/>
                <a:gd name="connsiteY5" fmla="*/ 64706 h 371694"/>
                <a:gd name="connsiteX6" fmla="*/ 457536 w 507631"/>
                <a:gd name="connsiteY6" fmla="*/ 70968 h 371694"/>
                <a:gd name="connsiteX7" fmla="*/ 459623 w 507631"/>
                <a:gd name="connsiteY7" fmla="*/ 77230 h 371694"/>
                <a:gd name="connsiteX8" fmla="*/ 470060 w 507631"/>
                <a:gd name="connsiteY8" fmla="*/ 77230 h 371694"/>
                <a:gd name="connsiteX9" fmla="*/ 470060 w 507631"/>
                <a:gd name="connsiteY9" fmla="*/ 89754 h 371694"/>
                <a:gd name="connsiteX10" fmla="*/ 490933 w 507631"/>
                <a:gd name="connsiteY10" fmla="*/ 104365 h 371694"/>
                <a:gd name="connsiteX11" fmla="*/ 501369 w 507631"/>
                <a:gd name="connsiteY11" fmla="*/ 102278 h 371694"/>
                <a:gd name="connsiteX12" fmla="*/ 507631 w 507631"/>
                <a:gd name="connsiteY12" fmla="*/ 113758 h 371694"/>
                <a:gd name="connsiteX13" fmla="*/ 503457 w 507631"/>
                <a:gd name="connsiteY13" fmla="*/ 129413 h 371694"/>
                <a:gd name="connsiteX14" fmla="*/ 507631 w 507631"/>
                <a:gd name="connsiteY14" fmla="*/ 139849 h 371694"/>
                <a:gd name="connsiteX15" fmla="*/ 506587 w 507631"/>
                <a:gd name="connsiteY15" fmla="*/ 150286 h 371694"/>
                <a:gd name="connsiteX16" fmla="*/ 496151 w 507631"/>
                <a:gd name="connsiteY16" fmla="*/ 155504 h 371694"/>
                <a:gd name="connsiteX17" fmla="*/ 496151 w 507631"/>
                <a:gd name="connsiteY17" fmla="*/ 161766 h 371694"/>
                <a:gd name="connsiteX18" fmla="*/ 504501 w 507631"/>
                <a:gd name="connsiteY18" fmla="*/ 164897 h 371694"/>
                <a:gd name="connsiteX19" fmla="*/ 507572 w 507631"/>
                <a:gd name="connsiteY19" fmla="*/ 183327 h 371694"/>
                <a:gd name="connsiteX20" fmla="*/ 467138 w 507631"/>
                <a:gd name="connsiteY20" fmla="*/ 195580 h 371694"/>
                <a:gd name="connsiteX21" fmla="*/ 458371 w 507631"/>
                <a:gd name="connsiteY21" fmla="*/ 208104 h 371694"/>
                <a:gd name="connsiteX22" fmla="*/ 443342 w 507631"/>
                <a:gd name="connsiteY22" fmla="*/ 204347 h 371694"/>
                <a:gd name="connsiteX23" fmla="*/ 423304 w 507631"/>
                <a:gd name="connsiteY23" fmla="*/ 211861 h 371694"/>
                <a:gd name="connsiteX24" fmla="*/ 423304 w 507631"/>
                <a:gd name="connsiteY24" fmla="*/ 224385 h 371694"/>
                <a:gd name="connsiteX25" fmla="*/ 420800 w 507631"/>
                <a:gd name="connsiteY25" fmla="*/ 241918 h 371694"/>
                <a:gd name="connsiteX26" fmla="*/ 395752 w 507631"/>
                <a:gd name="connsiteY26" fmla="*/ 246928 h 371694"/>
                <a:gd name="connsiteX27" fmla="*/ 390742 w 507631"/>
                <a:gd name="connsiteY27" fmla="*/ 256947 h 371694"/>
                <a:gd name="connsiteX28" fmla="*/ 375714 w 507631"/>
                <a:gd name="connsiteY28" fmla="*/ 273228 h 371694"/>
                <a:gd name="connsiteX29" fmla="*/ 371957 w 507631"/>
                <a:gd name="connsiteY29" fmla="*/ 283247 h 371694"/>
                <a:gd name="connsiteX30" fmla="*/ 375714 w 507631"/>
                <a:gd name="connsiteY30" fmla="*/ 297023 h 371694"/>
                <a:gd name="connsiteX31" fmla="*/ 364442 w 507631"/>
                <a:gd name="connsiteY31" fmla="*/ 314556 h 371694"/>
                <a:gd name="connsiteX32" fmla="*/ 364038 w 507631"/>
                <a:gd name="connsiteY32" fmla="*/ 324068 h 371694"/>
                <a:gd name="connsiteX33" fmla="*/ 157283 w 507631"/>
                <a:gd name="connsiteY33" fmla="*/ 371694 h 371694"/>
                <a:gd name="connsiteX34" fmla="*/ 9353 w 507631"/>
                <a:gd name="connsiteY34" fmla="*/ 324068 h 371694"/>
                <a:gd name="connsiteX35" fmla="*/ 13776 w 507631"/>
                <a:gd name="connsiteY35" fmla="*/ 310799 h 371694"/>
                <a:gd name="connsiteX36" fmla="*/ 0 w 507631"/>
                <a:gd name="connsiteY36" fmla="*/ 309547 h 371694"/>
                <a:gd name="connsiteX37" fmla="*/ 2504 w 507631"/>
                <a:gd name="connsiteY37" fmla="*/ 295771 h 371694"/>
                <a:gd name="connsiteX38" fmla="*/ 21290 w 507631"/>
                <a:gd name="connsiteY38" fmla="*/ 279490 h 371694"/>
                <a:gd name="connsiteX39" fmla="*/ 35066 w 507631"/>
                <a:gd name="connsiteY39" fmla="*/ 279490 h 371694"/>
                <a:gd name="connsiteX40" fmla="*/ 31309 w 507631"/>
                <a:gd name="connsiteY40" fmla="*/ 258199 h 371694"/>
                <a:gd name="connsiteX41" fmla="*/ 37571 w 507631"/>
                <a:gd name="connsiteY41" fmla="*/ 248180 h 371694"/>
                <a:gd name="connsiteX42" fmla="*/ 41328 w 507631"/>
                <a:gd name="connsiteY42" fmla="*/ 229395 h 371694"/>
                <a:gd name="connsiteX43" fmla="*/ 33814 w 507631"/>
                <a:gd name="connsiteY43" fmla="*/ 208104 h 371694"/>
                <a:gd name="connsiteX44" fmla="*/ 38823 w 507631"/>
                <a:gd name="connsiteY44" fmla="*/ 164271 h 371694"/>
                <a:gd name="connsiteX45" fmla="*/ 38920 w 507631"/>
                <a:gd name="connsiteY45" fmla="*/ 163741 h 371694"/>
                <a:gd name="connsiteX46" fmla="*/ 42163 w 507631"/>
                <a:gd name="connsiteY46" fmla="*/ 166984 h 371694"/>
                <a:gd name="connsiteX47" fmla="*/ 55730 w 507631"/>
                <a:gd name="connsiteY47" fmla="*/ 159679 h 371694"/>
                <a:gd name="connsiteX48" fmla="*/ 57818 w 507631"/>
                <a:gd name="connsiteY48" fmla="*/ 154460 h 371694"/>
                <a:gd name="connsiteX49" fmla="*/ 64079 w 507631"/>
                <a:gd name="connsiteY49" fmla="*/ 148199 h 371694"/>
                <a:gd name="connsiteX50" fmla="*/ 87040 w 507631"/>
                <a:gd name="connsiteY50" fmla="*/ 116889 h 371694"/>
                <a:gd name="connsiteX51" fmla="*/ 95390 w 507631"/>
                <a:gd name="connsiteY51" fmla="*/ 106453 h 371694"/>
                <a:gd name="connsiteX52" fmla="*/ 95390 w 507631"/>
                <a:gd name="connsiteY52" fmla="*/ 97060 h 371694"/>
                <a:gd name="connsiteX53" fmla="*/ 90171 w 507631"/>
                <a:gd name="connsiteY53" fmla="*/ 89754 h 371694"/>
                <a:gd name="connsiteX54" fmla="*/ 93302 w 507631"/>
                <a:gd name="connsiteY54" fmla="*/ 74099 h 371694"/>
                <a:gd name="connsiteX55" fmla="*/ 104782 w 507631"/>
                <a:gd name="connsiteY55" fmla="*/ 77230 h 371694"/>
                <a:gd name="connsiteX56" fmla="*/ 115219 w 507631"/>
                <a:gd name="connsiteY56" fmla="*/ 69925 h 371694"/>
                <a:gd name="connsiteX57" fmla="*/ 140266 w 507631"/>
                <a:gd name="connsiteY57" fmla="*/ 80361 h 371694"/>
                <a:gd name="connsiteX58" fmla="*/ 147571 w 507631"/>
                <a:gd name="connsiteY58" fmla="*/ 74099 h 371694"/>
                <a:gd name="connsiteX59" fmla="*/ 156965 w 507631"/>
                <a:gd name="connsiteY59" fmla="*/ 75143 h 371694"/>
                <a:gd name="connsiteX60" fmla="*/ 158009 w 507631"/>
                <a:gd name="connsiteY60" fmla="*/ 81405 h 371694"/>
                <a:gd name="connsiteX61" fmla="*/ 163226 w 507631"/>
                <a:gd name="connsiteY61" fmla="*/ 81405 h 371694"/>
                <a:gd name="connsiteX62" fmla="*/ 167401 w 507631"/>
                <a:gd name="connsiteY62" fmla="*/ 87667 h 371694"/>
                <a:gd name="connsiteX63" fmla="*/ 172619 w 507631"/>
                <a:gd name="connsiteY63" fmla="*/ 87667 h 371694"/>
                <a:gd name="connsiteX64" fmla="*/ 173663 w 507631"/>
                <a:gd name="connsiteY64" fmla="*/ 99147 h 371694"/>
                <a:gd name="connsiteX65" fmla="*/ 167401 w 507631"/>
                <a:gd name="connsiteY65" fmla="*/ 110627 h 371694"/>
                <a:gd name="connsiteX66" fmla="*/ 168444 w 507631"/>
                <a:gd name="connsiteY66" fmla="*/ 116889 h 371694"/>
                <a:gd name="connsiteX67" fmla="*/ 161139 w 507631"/>
                <a:gd name="connsiteY67" fmla="*/ 128369 h 371694"/>
                <a:gd name="connsiteX68" fmla="*/ 191405 w 507631"/>
                <a:gd name="connsiteY68" fmla="*/ 141937 h 371694"/>
                <a:gd name="connsiteX69" fmla="*/ 198711 w 507631"/>
                <a:gd name="connsiteY69" fmla="*/ 139849 h 371694"/>
                <a:gd name="connsiteX70" fmla="*/ 198711 w 507631"/>
                <a:gd name="connsiteY70" fmla="*/ 131500 h 371694"/>
                <a:gd name="connsiteX71" fmla="*/ 212278 w 507631"/>
                <a:gd name="connsiteY71" fmla="*/ 114802 h 371694"/>
                <a:gd name="connsiteX72" fmla="*/ 222714 w 507631"/>
                <a:gd name="connsiteY72" fmla="*/ 114802 h 371694"/>
                <a:gd name="connsiteX73" fmla="*/ 237326 w 507631"/>
                <a:gd name="connsiteY73" fmla="*/ 116889 h 371694"/>
                <a:gd name="connsiteX74" fmla="*/ 255068 w 507631"/>
                <a:gd name="connsiteY74" fmla="*/ 113758 h 371694"/>
                <a:gd name="connsiteX75" fmla="*/ 265504 w 507631"/>
                <a:gd name="connsiteY75" fmla="*/ 104365 h 371694"/>
                <a:gd name="connsiteX76" fmla="*/ 280115 w 507631"/>
                <a:gd name="connsiteY76" fmla="*/ 105409 h 371694"/>
                <a:gd name="connsiteX77" fmla="*/ 285333 w 507631"/>
                <a:gd name="connsiteY77" fmla="*/ 101234 h 371694"/>
                <a:gd name="connsiteX78" fmla="*/ 296814 w 507631"/>
                <a:gd name="connsiteY78" fmla="*/ 108540 h 371694"/>
                <a:gd name="connsiteX79" fmla="*/ 299945 w 507631"/>
                <a:gd name="connsiteY79" fmla="*/ 120020 h 371694"/>
                <a:gd name="connsiteX80" fmla="*/ 310381 w 507631"/>
                <a:gd name="connsiteY80" fmla="*/ 111671 h 371694"/>
                <a:gd name="connsiteX81" fmla="*/ 307250 w 507631"/>
                <a:gd name="connsiteY81" fmla="*/ 102278 h 371694"/>
                <a:gd name="connsiteX82" fmla="*/ 310381 w 507631"/>
                <a:gd name="connsiteY82" fmla="*/ 96016 h 371694"/>
                <a:gd name="connsiteX83" fmla="*/ 307250 w 507631"/>
                <a:gd name="connsiteY83" fmla="*/ 80361 h 371694"/>
                <a:gd name="connsiteX84" fmla="*/ 318730 w 507631"/>
                <a:gd name="connsiteY84" fmla="*/ 68881 h 371694"/>
                <a:gd name="connsiteX85" fmla="*/ 326036 w 507631"/>
                <a:gd name="connsiteY85" fmla="*/ 65750 h 371694"/>
                <a:gd name="connsiteX86" fmla="*/ 345866 w 507631"/>
                <a:gd name="connsiteY86" fmla="*/ 55314 h 371694"/>
                <a:gd name="connsiteX87" fmla="*/ 347952 w 507631"/>
                <a:gd name="connsiteY87" fmla="*/ 36528 h 371694"/>
                <a:gd name="connsiteX88" fmla="*/ 355258 w 507631"/>
                <a:gd name="connsiteY88" fmla="*/ 21917 h 371694"/>
                <a:gd name="connsiteX89" fmla="*/ 417877 w 507631"/>
                <a:gd name="connsiteY89" fmla="*/ 0 h 371694"/>
                <a:gd name="connsiteX0" fmla="*/ 157283 w 507631"/>
                <a:gd name="connsiteY0" fmla="*/ 371694 h 463134"/>
                <a:gd name="connsiteX1" fmla="*/ 9353 w 507631"/>
                <a:gd name="connsiteY1" fmla="*/ 324068 h 463134"/>
                <a:gd name="connsiteX2" fmla="*/ 13776 w 507631"/>
                <a:gd name="connsiteY2" fmla="*/ 310799 h 463134"/>
                <a:gd name="connsiteX3" fmla="*/ 0 w 507631"/>
                <a:gd name="connsiteY3" fmla="*/ 309547 h 463134"/>
                <a:gd name="connsiteX4" fmla="*/ 2504 w 507631"/>
                <a:gd name="connsiteY4" fmla="*/ 295771 h 463134"/>
                <a:gd name="connsiteX5" fmla="*/ 21290 w 507631"/>
                <a:gd name="connsiteY5" fmla="*/ 279490 h 463134"/>
                <a:gd name="connsiteX6" fmla="*/ 35066 w 507631"/>
                <a:gd name="connsiteY6" fmla="*/ 279490 h 463134"/>
                <a:gd name="connsiteX7" fmla="*/ 31309 w 507631"/>
                <a:gd name="connsiteY7" fmla="*/ 258199 h 463134"/>
                <a:gd name="connsiteX8" fmla="*/ 37571 w 507631"/>
                <a:gd name="connsiteY8" fmla="*/ 248180 h 463134"/>
                <a:gd name="connsiteX9" fmla="*/ 41328 w 507631"/>
                <a:gd name="connsiteY9" fmla="*/ 229395 h 463134"/>
                <a:gd name="connsiteX10" fmla="*/ 33814 w 507631"/>
                <a:gd name="connsiteY10" fmla="*/ 208104 h 463134"/>
                <a:gd name="connsiteX11" fmla="*/ 38823 w 507631"/>
                <a:gd name="connsiteY11" fmla="*/ 164271 h 463134"/>
                <a:gd name="connsiteX12" fmla="*/ 38920 w 507631"/>
                <a:gd name="connsiteY12" fmla="*/ 163741 h 463134"/>
                <a:gd name="connsiteX13" fmla="*/ 42163 w 507631"/>
                <a:gd name="connsiteY13" fmla="*/ 166984 h 463134"/>
                <a:gd name="connsiteX14" fmla="*/ 55730 w 507631"/>
                <a:gd name="connsiteY14" fmla="*/ 159679 h 463134"/>
                <a:gd name="connsiteX15" fmla="*/ 57818 w 507631"/>
                <a:gd name="connsiteY15" fmla="*/ 154460 h 463134"/>
                <a:gd name="connsiteX16" fmla="*/ 64079 w 507631"/>
                <a:gd name="connsiteY16" fmla="*/ 148199 h 463134"/>
                <a:gd name="connsiteX17" fmla="*/ 87040 w 507631"/>
                <a:gd name="connsiteY17" fmla="*/ 116889 h 463134"/>
                <a:gd name="connsiteX18" fmla="*/ 95390 w 507631"/>
                <a:gd name="connsiteY18" fmla="*/ 106453 h 463134"/>
                <a:gd name="connsiteX19" fmla="*/ 95390 w 507631"/>
                <a:gd name="connsiteY19" fmla="*/ 97060 h 463134"/>
                <a:gd name="connsiteX20" fmla="*/ 90171 w 507631"/>
                <a:gd name="connsiteY20" fmla="*/ 89754 h 463134"/>
                <a:gd name="connsiteX21" fmla="*/ 93302 w 507631"/>
                <a:gd name="connsiteY21" fmla="*/ 74099 h 463134"/>
                <a:gd name="connsiteX22" fmla="*/ 104782 w 507631"/>
                <a:gd name="connsiteY22" fmla="*/ 77230 h 463134"/>
                <a:gd name="connsiteX23" fmla="*/ 115219 w 507631"/>
                <a:gd name="connsiteY23" fmla="*/ 69925 h 463134"/>
                <a:gd name="connsiteX24" fmla="*/ 140266 w 507631"/>
                <a:gd name="connsiteY24" fmla="*/ 80361 h 463134"/>
                <a:gd name="connsiteX25" fmla="*/ 147571 w 507631"/>
                <a:gd name="connsiteY25" fmla="*/ 74099 h 463134"/>
                <a:gd name="connsiteX26" fmla="*/ 156965 w 507631"/>
                <a:gd name="connsiteY26" fmla="*/ 75143 h 463134"/>
                <a:gd name="connsiteX27" fmla="*/ 158009 w 507631"/>
                <a:gd name="connsiteY27" fmla="*/ 81405 h 463134"/>
                <a:gd name="connsiteX28" fmla="*/ 163226 w 507631"/>
                <a:gd name="connsiteY28" fmla="*/ 81405 h 463134"/>
                <a:gd name="connsiteX29" fmla="*/ 167401 w 507631"/>
                <a:gd name="connsiteY29" fmla="*/ 87667 h 463134"/>
                <a:gd name="connsiteX30" fmla="*/ 172619 w 507631"/>
                <a:gd name="connsiteY30" fmla="*/ 87667 h 463134"/>
                <a:gd name="connsiteX31" fmla="*/ 173663 w 507631"/>
                <a:gd name="connsiteY31" fmla="*/ 99147 h 463134"/>
                <a:gd name="connsiteX32" fmla="*/ 167401 w 507631"/>
                <a:gd name="connsiteY32" fmla="*/ 110627 h 463134"/>
                <a:gd name="connsiteX33" fmla="*/ 168444 w 507631"/>
                <a:gd name="connsiteY33" fmla="*/ 116889 h 463134"/>
                <a:gd name="connsiteX34" fmla="*/ 161139 w 507631"/>
                <a:gd name="connsiteY34" fmla="*/ 128369 h 463134"/>
                <a:gd name="connsiteX35" fmla="*/ 191405 w 507631"/>
                <a:gd name="connsiteY35" fmla="*/ 141937 h 463134"/>
                <a:gd name="connsiteX36" fmla="*/ 198711 w 507631"/>
                <a:gd name="connsiteY36" fmla="*/ 139849 h 463134"/>
                <a:gd name="connsiteX37" fmla="*/ 198711 w 507631"/>
                <a:gd name="connsiteY37" fmla="*/ 131500 h 463134"/>
                <a:gd name="connsiteX38" fmla="*/ 212278 w 507631"/>
                <a:gd name="connsiteY38" fmla="*/ 114802 h 463134"/>
                <a:gd name="connsiteX39" fmla="*/ 222714 w 507631"/>
                <a:gd name="connsiteY39" fmla="*/ 114802 h 463134"/>
                <a:gd name="connsiteX40" fmla="*/ 237326 w 507631"/>
                <a:gd name="connsiteY40" fmla="*/ 116889 h 463134"/>
                <a:gd name="connsiteX41" fmla="*/ 255068 w 507631"/>
                <a:gd name="connsiteY41" fmla="*/ 113758 h 463134"/>
                <a:gd name="connsiteX42" fmla="*/ 265504 w 507631"/>
                <a:gd name="connsiteY42" fmla="*/ 104365 h 463134"/>
                <a:gd name="connsiteX43" fmla="*/ 280115 w 507631"/>
                <a:gd name="connsiteY43" fmla="*/ 105409 h 463134"/>
                <a:gd name="connsiteX44" fmla="*/ 285333 w 507631"/>
                <a:gd name="connsiteY44" fmla="*/ 101234 h 463134"/>
                <a:gd name="connsiteX45" fmla="*/ 296814 w 507631"/>
                <a:gd name="connsiteY45" fmla="*/ 108540 h 463134"/>
                <a:gd name="connsiteX46" fmla="*/ 299945 w 507631"/>
                <a:gd name="connsiteY46" fmla="*/ 120020 h 463134"/>
                <a:gd name="connsiteX47" fmla="*/ 310381 w 507631"/>
                <a:gd name="connsiteY47" fmla="*/ 111671 h 463134"/>
                <a:gd name="connsiteX48" fmla="*/ 307250 w 507631"/>
                <a:gd name="connsiteY48" fmla="*/ 102278 h 463134"/>
                <a:gd name="connsiteX49" fmla="*/ 310381 w 507631"/>
                <a:gd name="connsiteY49" fmla="*/ 96016 h 463134"/>
                <a:gd name="connsiteX50" fmla="*/ 307250 w 507631"/>
                <a:gd name="connsiteY50" fmla="*/ 80361 h 463134"/>
                <a:gd name="connsiteX51" fmla="*/ 318730 w 507631"/>
                <a:gd name="connsiteY51" fmla="*/ 68881 h 463134"/>
                <a:gd name="connsiteX52" fmla="*/ 326036 w 507631"/>
                <a:gd name="connsiteY52" fmla="*/ 65750 h 463134"/>
                <a:gd name="connsiteX53" fmla="*/ 345866 w 507631"/>
                <a:gd name="connsiteY53" fmla="*/ 55314 h 463134"/>
                <a:gd name="connsiteX54" fmla="*/ 347952 w 507631"/>
                <a:gd name="connsiteY54" fmla="*/ 36528 h 463134"/>
                <a:gd name="connsiteX55" fmla="*/ 355258 w 507631"/>
                <a:gd name="connsiteY55" fmla="*/ 21917 h 463134"/>
                <a:gd name="connsiteX56" fmla="*/ 417877 w 507631"/>
                <a:gd name="connsiteY56" fmla="*/ 0 h 463134"/>
                <a:gd name="connsiteX57" fmla="*/ 423095 w 507631"/>
                <a:gd name="connsiteY57" fmla="*/ 4175 h 463134"/>
                <a:gd name="connsiteX58" fmla="*/ 447099 w 507631"/>
                <a:gd name="connsiteY58" fmla="*/ 6262 h 463134"/>
                <a:gd name="connsiteX59" fmla="*/ 448143 w 507631"/>
                <a:gd name="connsiteY59" fmla="*/ 18786 h 463134"/>
                <a:gd name="connsiteX60" fmla="*/ 452317 w 507631"/>
                <a:gd name="connsiteY60" fmla="*/ 26091 h 463134"/>
                <a:gd name="connsiteX61" fmla="*/ 456492 w 507631"/>
                <a:gd name="connsiteY61" fmla="*/ 64706 h 463134"/>
                <a:gd name="connsiteX62" fmla="*/ 457536 w 507631"/>
                <a:gd name="connsiteY62" fmla="*/ 70968 h 463134"/>
                <a:gd name="connsiteX63" fmla="*/ 459623 w 507631"/>
                <a:gd name="connsiteY63" fmla="*/ 77230 h 463134"/>
                <a:gd name="connsiteX64" fmla="*/ 470060 w 507631"/>
                <a:gd name="connsiteY64" fmla="*/ 77230 h 463134"/>
                <a:gd name="connsiteX65" fmla="*/ 470060 w 507631"/>
                <a:gd name="connsiteY65" fmla="*/ 89754 h 463134"/>
                <a:gd name="connsiteX66" fmla="*/ 490933 w 507631"/>
                <a:gd name="connsiteY66" fmla="*/ 104365 h 463134"/>
                <a:gd name="connsiteX67" fmla="*/ 501369 w 507631"/>
                <a:gd name="connsiteY67" fmla="*/ 102278 h 463134"/>
                <a:gd name="connsiteX68" fmla="*/ 507631 w 507631"/>
                <a:gd name="connsiteY68" fmla="*/ 113758 h 463134"/>
                <a:gd name="connsiteX69" fmla="*/ 503457 w 507631"/>
                <a:gd name="connsiteY69" fmla="*/ 129413 h 463134"/>
                <a:gd name="connsiteX70" fmla="*/ 507631 w 507631"/>
                <a:gd name="connsiteY70" fmla="*/ 139849 h 463134"/>
                <a:gd name="connsiteX71" fmla="*/ 506587 w 507631"/>
                <a:gd name="connsiteY71" fmla="*/ 150286 h 463134"/>
                <a:gd name="connsiteX72" fmla="*/ 496151 w 507631"/>
                <a:gd name="connsiteY72" fmla="*/ 155504 h 463134"/>
                <a:gd name="connsiteX73" fmla="*/ 496151 w 507631"/>
                <a:gd name="connsiteY73" fmla="*/ 161766 h 463134"/>
                <a:gd name="connsiteX74" fmla="*/ 504501 w 507631"/>
                <a:gd name="connsiteY74" fmla="*/ 164897 h 463134"/>
                <a:gd name="connsiteX75" fmla="*/ 507572 w 507631"/>
                <a:gd name="connsiteY75" fmla="*/ 183327 h 463134"/>
                <a:gd name="connsiteX76" fmla="*/ 467138 w 507631"/>
                <a:gd name="connsiteY76" fmla="*/ 195580 h 463134"/>
                <a:gd name="connsiteX77" fmla="*/ 458371 w 507631"/>
                <a:gd name="connsiteY77" fmla="*/ 208104 h 463134"/>
                <a:gd name="connsiteX78" fmla="*/ 443342 w 507631"/>
                <a:gd name="connsiteY78" fmla="*/ 204347 h 463134"/>
                <a:gd name="connsiteX79" fmla="*/ 423304 w 507631"/>
                <a:gd name="connsiteY79" fmla="*/ 211861 h 463134"/>
                <a:gd name="connsiteX80" fmla="*/ 423304 w 507631"/>
                <a:gd name="connsiteY80" fmla="*/ 224385 h 463134"/>
                <a:gd name="connsiteX81" fmla="*/ 420800 w 507631"/>
                <a:gd name="connsiteY81" fmla="*/ 241918 h 463134"/>
                <a:gd name="connsiteX82" fmla="*/ 395752 w 507631"/>
                <a:gd name="connsiteY82" fmla="*/ 246928 h 463134"/>
                <a:gd name="connsiteX83" fmla="*/ 390742 w 507631"/>
                <a:gd name="connsiteY83" fmla="*/ 256947 h 463134"/>
                <a:gd name="connsiteX84" fmla="*/ 375714 w 507631"/>
                <a:gd name="connsiteY84" fmla="*/ 273228 h 463134"/>
                <a:gd name="connsiteX85" fmla="*/ 371957 w 507631"/>
                <a:gd name="connsiteY85" fmla="*/ 283247 h 463134"/>
                <a:gd name="connsiteX86" fmla="*/ 375714 w 507631"/>
                <a:gd name="connsiteY86" fmla="*/ 297023 h 463134"/>
                <a:gd name="connsiteX87" fmla="*/ 364442 w 507631"/>
                <a:gd name="connsiteY87" fmla="*/ 314556 h 463134"/>
                <a:gd name="connsiteX88" fmla="*/ 364038 w 507631"/>
                <a:gd name="connsiteY88" fmla="*/ 324068 h 463134"/>
                <a:gd name="connsiteX89" fmla="*/ 248723 w 507631"/>
                <a:gd name="connsiteY89" fmla="*/ 463134 h 463134"/>
                <a:gd name="connsiteX0" fmla="*/ 9353 w 507631"/>
                <a:gd name="connsiteY0" fmla="*/ 324068 h 463134"/>
                <a:gd name="connsiteX1" fmla="*/ 13776 w 507631"/>
                <a:gd name="connsiteY1" fmla="*/ 310799 h 463134"/>
                <a:gd name="connsiteX2" fmla="*/ 0 w 507631"/>
                <a:gd name="connsiteY2" fmla="*/ 309547 h 463134"/>
                <a:gd name="connsiteX3" fmla="*/ 2504 w 507631"/>
                <a:gd name="connsiteY3" fmla="*/ 295771 h 463134"/>
                <a:gd name="connsiteX4" fmla="*/ 21290 w 507631"/>
                <a:gd name="connsiteY4" fmla="*/ 279490 h 463134"/>
                <a:gd name="connsiteX5" fmla="*/ 35066 w 507631"/>
                <a:gd name="connsiteY5" fmla="*/ 279490 h 463134"/>
                <a:gd name="connsiteX6" fmla="*/ 31309 w 507631"/>
                <a:gd name="connsiteY6" fmla="*/ 258199 h 463134"/>
                <a:gd name="connsiteX7" fmla="*/ 37571 w 507631"/>
                <a:gd name="connsiteY7" fmla="*/ 248180 h 463134"/>
                <a:gd name="connsiteX8" fmla="*/ 41328 w 507631"/>
                <a:gd name="connsiteY8" fmla="*/ 229395 h 463134"/>
                <a:gd name="connsiteX9" fmla="*/ 33814 w 507631"/>
                <a:gd name="connsiteY9" fmla="*/ 208104 h 463134"/>
                <a:gd name="connsiteX10" fmla="*/ 38823 w 507631"/>
                <a:gd name="connsiteY10" fmla="*/ 164271 h 463134"/>
                <a:gd name="connsiteX11" fmla="*/ 38920 w 507631"/>
                <a:gd name="connsiteY11" fmla="*/ 163741 h 463134"/>
                <a:gd name="connsiteX12" fmla="*/ 42163 w 507631"/>
                <a:gd name="connsiteY12" fmla="*/ 166984 h 463134"/>
                <a:gd name="connsiteX13" fmla="*/ 55730 w 507631"/>
                <a:gd name="connsiteY13" fmla="*/ 159679 h 463134"/>
                <a:gd name="connsiteX14" fmla="*/ 57818 w 507631"/>
                <a:gd name="connsiteY14" fmla="*/ 154460 h 463134"/>
                <a:gd name="connsiteX15" fmla="*/ 64079 w 507631"/>
                <a:gd name="connsiteY15" fmla="*/ 148199 h 463134"/>
                <a:gd name="connsiteX16" fmla="*/ 87040 w 507631"/>
                <a:gd name="connsiteY16" fmla="*/ 116889 h 463134"/>
                <a:gd name="connsiteX17" fmla="*/ 95390 w 507631"/>
                <a:gd name="connsiteY17" fmla="*/ 106453 h 463134"/>
                <a:gd name="connsiteX18" fmla="*/ 95390 w 507631"/>
                <a:gd name="connsiteY18" fmla="*/ 97060 h 463134"/>
                <a:gd name="connsiteX19" fmla="*/ 90171 w 507631"/>
                <a:gd name="connsiteY19" fmla="*/ 89754 h 463134"/>
                <a:gd name="connsiteX20" fmla="*/ 93302 w 507631"/>
                <a:gd name="connsiteY20" fmla="*/ 74099 h 463134"/>
                <a:gd name="connsiteX21" fmla="*/ 104782 w 507631"/>
                <a:gd name="connsiteY21" fmla="*/ 77230 h 463134"/>
                <a:gd name="connsiteX22" fmla="*/ 115219 w 507631"/>
                <a:gd name="connsiteY22" fmla="*/ 69925 h 463134"/>
                <a:gd name="connsiteX23" fmla="*/ 140266 w 507631"/>
                <a:gd name="connsiteY23" fmla="*/ 80361 h 463134"/>
                <a:gd name="connsiteX24" fmla="*/ 147571 w 507631"/>
                <a:gd name="connsiteY24" fmla="*/ 74099 h 463134"/>
                <a:gd name="connsiteX25" fmla="*/ 156965 w 507631"/>
                <a:gd name="connsiteY25" fmla="*/ 75143 h 463134"/>
                <a:gd name="connsiteX26" fmla="*/ 158009 w 507631"/>
                <a:gd name="connsiteY26" fmla="*/ 81405 h 463134"/>
                <a:gd name="connsiteX27" fmla="*/ 163226 w 507631"/>
                <a:gd name="connsiteY27" fmla="*/ 81405 h 463134"/>
                <a:gd name="connsiteX28" fmla="*/ 167401 w 507631"/>
                <a:gd name="connsiteY28" fmla="*/ 87667 h 463134"/>
                <a:gd name="connsiteX29" fmla="*/ 172619 w 507631"/>
                <a:gd name="connsiteY29" fmla="*/ 87667 h 463134"/>
                <a:gd name="connsiteX30" fmla="*/ 173663 w 507631"/>
                <a:gd name="connsiteY30" fmla="*/ 99147 h 463134"/>
                <a:gd name="connsiteX31" fmla="*/ 167401 w 507631"/>
                <a:gd name="connsiteY31" fmla="*/ 110627 h 463134"/>
                <a:gd name="connsiteX32" fmla="*/ 168444 w 507631"/>
                <a:gd name="connsiteY32" fmla="*/ 116889 h 463134"/>
                <a:gd name="connsiteX33" fmla="*/ 161139 w 507631"/>
                <a:gd name="connsiteY33" fmla="*/ 128369 h 463134"/>
                <a:gd name="connsiteX34" fmla="*/ 191405 w 507631"/>
                <a:gd name="connsiteY34" fmla="*/ 141937 h 463134"/>
                <a:gd name="connsiteX35" fmla="*/ 198711 w 507631"/>
                <a:gd name="connsiteY35" fmla="*/ 139849 h 463134"/>
                <a:gd name="connsiteX36" fmla="*/ 198711 w 507631"/>
                <a:gd name="connsiteY36" fmla="*/ 131500 h 463134"/>
                <a:gd name="connsiteX37" fmla="*/ 212278 w 507631"/>
                <a:gd name="connsiteY37" fmla="*/ 114802 h 463134"/>
                <a:gd name="connsiteX38" fmla="*/ 222714 w 507631"/>
                <a:gd name="connsiteY38" fmla="*/ 114802 h 463134"/>
                <a:gd name="connsiteX39" fmla="*/ 237326 w 507631"/>
                <a:gd name="connsiteY39" fmla="*/ 116889 h 463134"/>
                <a:gd name="connsiteX40" fmla="*/ 255068 w 507631"/>
                <a:gd name="connsiteY40" fmla="*/ 113758 h 463134"/>
                <a:gd name="connsiteX41" fmla="*/ 265504 w 507631"/>
                <a:gd name="connsiteY41" fmla="*/ 104365 h 463134"/>
                <a:gd name="connsiteX42" fmla="*/ 280115 w 507631"/>
                <a:gd name="connsiteY42" fmla="*/ 105409 h 463134"/>
                <a:gd name="connsiteX43" fmla="*/ 285333 w 507631"/>
                <a:gd name="connsiteY43" fmla="*/ 101234 h 463134"/>
                <a:gd name="connsiteX44" fmla="*/ 296814 w 507631"/>
                <a:gd name="connsiteY44" fmla="*/ 108540 h 463134"/>
                <a:gd name="connsiteX45" fmla="*/ 299945 w 507631"/>
                <a:gd name="connsiteY45" fmla="*/ 120020 h 463134"/>
                <a:gd name="connsiteX46" fmla="*/ 310381 w 507631"/>
                <a:gd name="connsiteY46" fmla="*/ 111671 h 463134"/>
                <a:gd name="connsiteX47" fmla="*/ 307250 w 507631"/>
                <a:gd name="connsiteY47" fmla="*/ 102278 h 463134"/>
                <a:gd name="connsiteX48" fmla="*/ 310381 w 507631"/>
                <a:gd name="connsiteY48" fmla="*/ 96016 h 463134"/>
                <a:gd name="connsiteX49" fmla="*/ 307250 w 507631"/>
                <a:gd name="connsiteY49" fmla="*/ 80361 h 463134"/>
                <a:gd name="connsiteX50" fmla="*/ 318730 w 507631"/>
                <a:gd name="connsiteY50" fmla="*/ 68881 h 463134"/>
                <a:gd name="connsiteX51" fmla="*/ 326036 w 507631"/>
                <a:gd name="connsiteY51" fmla="*/ 65750 h 463134"/>
                <a:gd name="connsiteX52" fmla="*/ 345866 w 507631"/>
                <a:gd name="connsiteY52" fmla="*/ 55314 h 463134"/>
                <a:gd name="connsiteX53" fmla="*/ 347952 w 507631"/>
                <a:gd name="connsiteY53" fmla="*/ 36528 h 463134"/>
                <a:gd name="connsiteX54" fmla="*/ 355258 w 507631"/>
                <a:gd name="connsiteY54" fmla="*/ 21917 h 463134"/>
                <a:gd name="connsiteX55" fmla="*/ 417877 w 507631"/>
                <a:gd name="connsiteY55" fmla="*/ 0 h 463134"/>
                <a:gd name="connsiteX56" fmla="*/ 423095 w 507631"/>
                <a:gd name="connsiteY56" fmla="*/ 4175 h 463134"/>
                <a:gd name="connsiteX57" fmla="*/ 447099 w 507631"/>
                <a:gd name="connsiteY57" fmla="*/ 6262 h 463134"/>
                <a:gd name="connsiteX58" fmla="*/ 448143 w 507631"/>
                <a:gd name="connsiteY58" fmla="*/ 18786 h 463134"/>
                <a:gd name="connsiteX59" fmla="*/ 452317 w 507631"/>
                <a:gd name="connsiteY59" fmla="*/ 26091 h 463134"/>
                <a:gd name="connsiteX60" fmla="*/ 456492 w 507631"/>
                <a:gd name="connsiteY60" fmla="*/ 64706 h 463134"/>
                <a:gd name="connsiteX61" fmla="*/ 457536 w 507631"/>
                <a:gd name="connsiteY61" fmla="*/ 70968 h 463134"/>
                <a:gd name="connsiteX62" fmla="*/ 459623 w 507631"/>
                <a:gd name="connsiteY62" fmla="*/ 77230 h 463134"/>
                <a:gd name="connsiteX63" fmla="*/ 470060 w 507631"/>
                <a:gd name="connsiteY63" fmla="*/ 77230 h 463134"/>
                <a:gd name="connsiteX64" fmla="*/ 470060 w 507631"/>
                <a:gd name="connsiteY64" fmla="*/ 89754 h 463134"/>
                <a:gd name="connsiteX65" fmla="*/ 490933 w 507631"/>
                <a:gd name="connsiteY65" fmla="*/ 104365 h 463134"/>
                <a:gd name="connsiteX66" fmla="*/ 501369 w 507631"/>
                <a:gd name="connsiteY66" fmla="*/ 102278 h 463134"/>
                <a:gd name="connsiteX67" fmla="*/ 507631 w 507631"/>
                <a:gd name="connsiteY67" fmla="*/ 113758 h 463134"/>
                <a:gd name="connsiteX68" fmla="*/ 503457 w 507631"/>
                <a:gd name="connsiteY68" fmla="*/ 129413 h 463134"/>
                <a:gd name="connsiteX69" fmla="*/ 507631 w 507631"/>
                <a:gd name="connsiteY69" fmla="*/ 139849 h 463134"/>
                <a:gd name="connsiteX70" fmla="*/ 506587 w 507631"/>
                <a:gd name="connsiteY70" fmla="*/ 150286 h 463134"/>
                <a:gd name="connsiteX71" fmla="*/ 496151 w 507631"/>
                <a:gd name="connsiteY71" fmla="*/ 155504 h 463134"/>
                <a:gd name="connsiteX72" fmla="*/ 496151 w 507631"/>
                <a:gd name="connsiteY72" fmla="*/ 161766 h 463134"/>
                <a:gd name="connsiteX73" fmla="*/ 504501 w 507631"/>
                <a:gd name="connsiteY73" fmla="*/ 164897 h 463134"/>
                <a:gd name="connsiteX74" fmla="*/ 507572 w 507631"/>
                <a:gd name="connsiteY74" fmla="*/ 183327 h 463134"/>
                <a:gd name="connsiteX75" fmla="*/ 467138 w 507631"/>
                <a:gd name="connsiteY75" fmla="*/ 195580 h 463134"/>
                <a:gd name="connsiteX76" fmla="*/ 458371 w 507631"/>
                <a:gd name="connsiteY76" fmla="*/ 208104 h 463134"/>
                <a:gd name="connsiteX77" fmla="*/ 443342 w 507631"/>
                <a:gd name="connsiteY77" fmla="*/ 204347 h 463134"/>
                <a:gd name="connsiteX78" fmla="*/ 423304 w 507631"/>
                <a:gd name="connsiteY78" fmla="*/ 211861 h 463134"/>
                <a:gd name="connsiteX79" fmla="*/ 423304 w 507631"/>
                <a:gd name="connsiteY79" fmla="*/ 224385 h 463134"/>
                <a:gd name="connsiteX80" fmla="*/ 420800 w 507631"/>
                <a:gd name="connsiteY80" fmla="*/ 241918 h 463134"/>
                <a:gd name="connsiteX81" fmla="*/ 395752 w 507631"/>
                <a:gd name="connsiteY81" fmla="*/ 246928 h 463134"/>
                <a:gd name="connsiteX82" fmla="*/ 390742 w 507631"/>
                <a:gd name="connsiteY82" fmla="*/ 256947 h 463134"/>
                <a:gd name="connsiteX83" fmla="*/ 375714 w 507631"/>
                <a:gd name="connsiteY83" fmla="*/ 273228 h 463134"/>
                <a:gd name="connsiteX84" fmla="*/ 371957 w 507631"/>
                <a:gd name="connsiteY84" fmla="*/ 283247 h 463134"/>
                <a:gd name="connsiteX85" fmla="*/ 375714 w 507631"/>
                <a:gd name="connsiteY85" fmla="*/ 297023 h 463134"/>
                <a:gd name="connsiteX86" fmla="*/ 364442 w 507631"/>
                <a:gd name="connsiteY86" fmla="*/ 314556 h 463134"/>
                <a:gd name="connsiteX87" fmla="*/ 364038 w 507631"/>
                <a:gd name="connsiteY87" fmla="*/ 324068 h 463134"/>
                <a:gd name="connsiteX88" fmla="*/ 248723 w 507631"/>
                <a:gd name="connsiteY88" fmla="*/ 463134 h 463134"/>
                <a:gd name="connsiteX0" fmla="*/ 9353 w 507631"/>
                <a:gd name="connsiteY0" fmla="*/ 324068 h 324068"/>
                <a:gd name="connsiteX1" fmla="*/ 13776 w 507631"/>
                <a:gd name="connsiteY1" fmla="*/ 310799 h 324068"/>
                <a:gd name="connsiteX2" fmla="*/ 0 w 507631"/>
                <a:gd name="connsiteY2" fmla="*/ 309547 h 324068"/>
                <a:gd name="connsiteX3" fmla="*/ 2504 w 507631"/>
                <a:gd name="connsiteY3" fmla="*/ 295771 h 324068"/>
                <a:gd name="connsiteX4" fmla="*/ 21290 w 507631"/>
                <a:gd name="connsiteY4" fmla="*/ 279490 h 324068"/>
                <a:gd name="connsiteX5" fmla="*/ 35066 w 507631"/>
                <a:gd name="connsiteY5" fmla="*/ 279490 h 324068"/>
                <a:gd name="connsiteX6" fmla="*/ 31309 w 507631"/>
                <a:gd name="connsiteY6" fmla="*/ 258199 h 324068"/>
                <a:gd name="connsiteX7" fmla="*/ 37571 w 507631"/>
                <a:gd name="connsiteY7" fmla="*/ 248180 h 324068"/>
                <a:gd name="connsiteX8" fmla="*/ 41328 w 507631"/>
                <a:gd name="connsiteY8" fmla="*/ 229395 h 324068"/>
                <a:gd name="connsiteX9" fmla="*/ 33814 w 507631"/>
                <a:gd name="connsiteY9" fmla="*/ 208104 h 324068"/>
                <a:gd name="connsiteX10" fmla="*/ 38823 w 507631"/>
                <a:gd name="connsiteY10" fmla="*/ 164271 h 324068"/>
                <a:gd name="connsiteX11" fmla="*/ 38920 w 507631"/>
                <a:gd name="connsiteY11" fmla="*/ 163741 h 324068"/>
                <a:gd name="connsiteX12" fmla="*/ 42163 w 507631"/>
                <a:gd name="connsiteY12" fmla="*/ 166984 h 324068"/>
                <a:gd name="connsiteX13" fmla="*/ 55730 w 507631"/>
                <a:gd name="connsiteY13" fmla="*/ 159679 h 324068"/>
                <a:gd name="connsiteX14" fmla="*/ 57818 w 507631"/>
                <a:gd name="connsiteY14" fmla="*/ 154460 h 324068"/>
                <a:gd name="connsiteX15" fmla="*/ 64079 w 507631"/>
                <a:gd name="connsiteY15" fmla="*/ 148199 h 324068"/>
                <a:gd name="connsiteX16" fmla="*/ 87040 w 507631"/>
                <a:gd name="connsiteY16" fmla="*/ 116889 h 324068"/>
                <a:gd name="connsiteX17" fmla="*/ 95390 w 507631"/>
                <a:gd name="connsiteY17" fmla="*/ 106453 h 324068"/>
                <a:gd name="connsiteX18" fmla="*/ 95390 w 507631"/>
                <a:gd name="connsiteY18" fmla="*/ 97060 h 324068"/>
                <a:gd name="connsiteX19" fmla="*/ 90171 w 507631"/>
                <a:gd name="connsiteY19" fmla="*/ 89754 h 324068"/>
                <a:gd name="connsiteX20" fmla="*/ 93302 w 507631"/>
                <a:gd name="connsiteY20" fmla="*/ 74099 h 324068"/>
                <a:gd name="connsiteX21" fmla="*/ 104782 w 507631"/>
                <a:gd name="connsiteY21" fmla="*/ 77230 h 324068"/>
                <a:gd name="connsiteX22" fmla="*/ 115219 w 507631"/>
                <a:gd name="connsiteY22" fmla="*/ 69925 h 324068"/>
                <a:gd name="connsiteX23" fmla="*/ 140266 w 507631"/>
                <a:gd name="connsiteY23" fmla="*/ 80361 h 324068"/>
                <a:gd name="connsiteX24" fmla="*/ 147571 w 507631"/>
                <a:gd name="connsiteY24" fmla="*/ 74099 h 324068"/>
                <a:gd name="connsiteX25" fmla="*/ 156965 w 507631"/>
                <a:gd name="connsiteY25" fmla="*/ 75143 h 324068"/>
                <a:gd name="connsiteX26" fmla="*/ 158009 w 507631"/>
                <a:gd name="connsiteY26" fmla="*/ 81405 h 324068"/>
                <a:gd name="connsiteX27" fmla="*/ 163226 w 507631"/>
                <a:gd name="connsiteY27" fmla="*/ 81405 h 324068"/>
                <a:gd name="connsiteX28" fmla="*/ 167401 w 507631"/>
                <a:gd name="connsiteY28" fmla="*/ 87667 h 324068"/>
                <a:gd name="connsiteX29" fmla="*/ 172619 w 507631"/>
                <a:gd name="connsiteY29" fmla="*/ 87667 h 324068"/>
                <a:gd name="connsiteX30" fmla="*/ 173663 w 507631"/>
                <a:gd name="connsiteY30" fmla="*/ 99147 h 324068"/>
                <a:gd name="connsiteX31" fmla="*/ 167401 w 507631"/>
                <a:gd name="connsiteY31" fmla="*/ 110627 h 324068"/>
                <a:gd name="connsiteX32" fmla="*/ 168444 w 507631"/>
                <a:gd name="connsiteY32" fmla="*/ 116889 h 324068"/>
                <a:gd name="connsiteX33" fmla="*/ 161139 w 507631"/>
                <a:gd name="connsiteY33" fmla="*/ 128369 h 324068"/>
                <a:gd name="connsiteX34" fmla="*/ 191405 w 507631"/>
                <a:gd name="connsiteY34" fmla="*/ 141937 h 324068"/>
                <a:gd name="connsiteX35" fmla="*/ 198711 w 507631"/>
                <a:gd name="connsiteY35" fmla="*/ 139849 h 324068"/>
                <a:gd name="connsiteX36" fmla="*/ 198711 w 507631"/>
                <a:gd name="connsiteY36" fmla="*/ 131500 h 324068"/>
                <a:gd name="connsiteX37" fmla="*/ 212278 w 507631"/>
                <a:gd name="connsiteY37" fmla="*/ 114802 h 324068"/>
                <a:gd name="connsiteX38" fmla="*/ 222714 w 507631"/>
                <a:gd name="connsiteY38" fmla="*/ 114802 h 324068"/>
                <a:gd name="connsiteX39" fmla="*/ 237326 w 507631"/>
                <a:gd name="connsiteY39" fmla="*/ 116889 h 324068"/>
                <a:gd name="connsiteX40" fmla="*/ 255068 w 507631"/>
                <a:gd name="connsiteY40" fmla="*/ 113758 h 324068"/>
                <a:gd name="connsiteX41" fmla="*/ 265504 w 507631"/>
                <a:gd name="connsiteY41" fmla="*/ 104365 h 324068"/>
                <a:gd name="connsiteX42" fmla="*/ 280115 w 507631"/>
                <a:gd name="connsiteY42" fmla="*/ 105409 h 324068"/>
                <a:gd name="connsiteX43" fmla="*/ 285333 w 507631"/>
                <a:gd name="connsiteY43" fmla="*/ 101234 h 324068"/>
                <a:gd name="connsiteX44" fmla="*/ 296814 w 507631"/>
                <a:gd name="connsiteY44" fmla="*/ 108540 h 324068"/>
                <a:gd name="connsiteX45" fmla="*/ 299945 w 507631"/>
                <a:gd name="connsiteY45" fmla="*/ 120020 h 324068"/>
                <a:gd name="connsiteX46" fmla="*/ 310381 w 507631"/>
                <a:gd name="connsiteY46" fmla="*/ 111671 h 324068"/>
                <a:gd name="connsiteX47" fmla="*/ 307250 w 507631"/>
                <a:gd name="connsiteY47" fmla="*/ 102278 h 324068"/>
                <a:gd name="connsiteX48" fmla="*/ 310381 w 507631"/>
                <a:gd name="connsiteY48" fmla="*/ 96016 h 324068"/>
                <a:gd name="connsiteX49" fmla="*/ 307250 w 507631"/>
                <a:gd name="connsiteY49" fmla="*/ 80361 h 324068"/>
                <a:gd name="connsiteX50" fmla="*/ 318730 w 507631"/>
                <a:gd name="connsiteY50" fmla="*/ 68881 h 324068"/>
                <a:gd name="connsiteX51" fmla="*/ 326036 w 507631"/>
                <a:gd name="connsiteY51" fmla="*/ 65750 h 324068"/>
                <a:gd name="connsiteX52" fmla="*/ 345866 w 507631"/>
                <a:gd name="connsiteY52" fmla="*/ 55314 h 324068"/>
                <a:gd name="connsiteX53" fmla="*/ 347952 w 507631"/>
                <a:gd name="connsiteY53" fmla="*/ 36528 h 324068"/>
                <a:gd name="connsiteX54" fmla="*/ 355258 w 507631"/>
                <a:gd name="connsiteY54" fmla="*/ 21917 h 324068"/>
                <a:gd name="connsiteX55" fmla="*/ 417877 w 507631"/>
                <a:gd name="connsiteY55" fmla="*/ 0 h 324068"/>
                <a:gd name="connsiteX56" fmla="*/ 423095 w 507631"/>
                <a:gd name="connsiteY56" fmla="*/ 4175 h 324068"/>
                <a:gd name="connsiteX57" fmla="*/ 447099 w 507631"/>
                <a:gd name="connsiteY57" fmla="*/ 6262 h 324068"/>
                <a:gd name="connsiteX58" fmla="*/ 448143 w 507631"/>
                <a:gd name="connsiteY58" fmla="*/ 18786 h 324068"/>
                <a:gd name="connsiteX59" fmla="*/ 452317 w 507631"/>
                <a:gd name="connsiteY59" fmla="*/ 26091 h 324068"/>
                <a:gd name="connsiteX60" fmla="*/ 456492 w 507631"/>
                <a:gd name="connsiteY60" fmla="*/ 64706 h 324068"/>
                <a:gd name="connsiteX61" fmla="*/ 457536 w 507631"/>
                <a:gd name="connsiteY61" fmla="*/ 70968 h 324068"/>
                <a:gd name="connsiteX62" fmla="*/ 459623 w 507631"/>
                <a:gd name="connsiteY62" fmla="*/ 77230 h 324068"/>
                <a:gd name="connsiteX63" fmla="*/ 470060 w 507631"/>
                <a:gd name="connsiteY63" fmla="*/ 77230 h 324068"/>
                <a:gd name="connsiteX64" fmla="*/ 470060 w 507631"/>
                <a:gd name="connsiteY64" fmla="*/ 89754 h 324068"/>
                <a:gd name="connsiteX65" fmla="*/ 490933 w 507631"/>
                <a:gd name="connsiteY65" fmla="*/ 104365 h 324068"/>
                <a:gd name="connsiteX66" fmla="*/ 501369 w 507631"/>
                <a:gd name="connsiteY66" fmla="*/ 102278 h 324068"/>
                <a:gd name="connsiteX67" fmla="*/ 507631 w 507631"/>
                <a:gd name="connsiteY67" fmla="*/ 113758 h 324068"/>
                <a:gd name="connsiteX68" fmla="*/ 503457 w 507631"/>
                <a:gd name="connsiteY68" fmla="*/ 129413 h 324068"/>
                <a:gd name="connsiteX69" fmla="*/ 507631 w 507631"/>
                <a:gd name="connsiteY69" fmla="*/ 139849 h 324068"/>
                <a:gd name="connsiteX70" fmla="*/ 506587 w 507631"/>
                <a:gd name="connsiteY70" fmla="*/ 150286 h 324068"/>
                <a:gd name="connsiteX71" fmla="*/ 496151 w 507631"/>
                <a:gd name="connsiteY71" fmla="*/ 155504 h 324068"/>
                <a:gd name="connsiteX72" fmla="*/ 496151 w 507631"/>
                <a:gd name="connsiteY72" fmla="*/ 161766 h 324068"/>
                <a:gd name="connsiteX73" fmla="*/ 504501 w 507631"/>
                <a:gd name="connsiteY73" fmla="*/ 164897 h 324068"/>
                <a:gd name="connsiteX74" fmla="*/ 507572 w 507631"/>
                <a:gd name="connsiteY74" fmla="*/ 183327 h 324068"/>
                <a:gd name="connsiteX75" fmla="*/ 467138 w 507631"/>
                <a:gd name="connsiteY75" fmla="*/ 195580 h 324068"/>
                <a:gd name="connsiteX76" fmla="*/ 458371 w 507631"/>
                <a:gd name="connsiteY76" fmla="*/ 208104 h 324068"/>
                <a:gd name="connsiteX77" fmla="*/ 443342 w 507631"/>
                <a:gd name="connsiteY77" fmla="*/ 204347 h 324068"/>
                <a:gd name="connsiteX78" fmla="*/ 423304 w 507631"/>
                <a:gd name="connsiteY78" fmla="*/ 211861 h 324068"/>
                <a:gd name="connsiteX79" fmla="*/ 423304 w 507631"/>
                <a:gd name="connsiteY79" fmla="*/ 224385 h 324068"/>
                <a:gd name="connsiteX80" fmla="*/ 420800 w 507631"/>
                <a:gd name="connsiteY80" fmla="*/ 241918 h 324068"/>
                <a:gd name="connsiteX81" fmla="*/ 395752 w 507631"/>
                <a:gd name="connsiteY81" fmla="*/ 246928 h 324068"/>
                <a:gd name="connsiteX82" fmla="*/ 390742 w 507631"/>
                <a:gd name="connsiteY82" fmla="*/ 256947 h 324068"/>
                <a:gd name="connsiteX83" fmla="*/ 375714 w 507631"/>
                <a:gd name="connsiteY83" fmla="*/ 273228 h 324068"/>
                <a:gd name="connsiteX84" fmla="*/ 371957 w 507631"/>
                <a:gd name="connsiteY84" fmla="*/ 283247 h 324068"/>
                <a:gd name="connsiteX85" fmla="*/ 375714 w 507631"/>
                <a:gd name="connsiteY85" fmla="*/ 297023 h 324068"/>
                <a:gd name="connsiteX86" fmla="*/ 364442 w 507631"/>
                <a:gd name="connsiteY86" fmla="*/ 314556 h 324068"/>
                <a:gd name="connsiteX87" fmla="*/ 364038 w 507631"/>
                <a:gd name="connsiteY87" fmla="*/ 324068 h 32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507631" h="324068">
                  <a:moveTo>
                    <a:pt x="9353" y="324068"/>
                  </a:moveTo>
                  <a:lnTo>
                    <a:pt x="13776" y="310799"/>
                  </a:lnTo>
                  <a:lnTo>
                    <a:pt x="0" y="309547"/>
                  </a:lnTo>
                  <a:lnTo>
                    <a:pt x="2504" y="295771"/>
                  </a:lnTo>
                  <a:lnTo>
                    <a:pt x="21290" y="279490"/>
                  </a:lnTo>
                  <a:lnTo>
                    <a:pt x="35066" y="279490"/>
                  </a:lnTo>
                  <a:lnTo>
                    <a:pt x="31309" y="258199"/>
                  </a:lnTo>
                  <a:lnTo>
                    <a:pt x="37571" y="248180"/>
                  </a:lnTo>
                  <a:lnTo>
                    <a:pt x="41328" y="229395"/>
                  </a:lnTo>
                  <a:lnTo>
                    <a:pt x="33814" y="208104"/>
                  </a:lnTo>
                  <a:lnTo>
                    <a:pt x="38823" y="164271"/>
                  </a:lnTo>
                  <a:cubicBezTo>
                    <a:pt x="38855" y="164094"/>
                    <a:pt x="38888" y="163918"/>
                    <a:pt x="38920" y="163741"/>
                  </a:cubicBezTo>
                  <a:lnTo>
                    <a:pt x="42163" y="166984"/>
                  </a:lnTo>
                  <a:lnTo>
                    <a:pt x="55730" y="159679"/>
                  </a:lnTo>
                  <a:lnTo>
                    <a:pt x="57818" y="154460"/>
                  </a:lnTo>
                  <a:lnTo>
                    <a:pt x="64079" y="148199"/>
                  </a:lnTo>
                  <a:lnTo>
                    <a:pt x="87040" y="116889"/>
                  </a:lnTo>
                  <a:lnTo>
                    <a:pt x="95390" y="106453"/>
                  </a:lnTo>
                  <a:lnTo>
                    <a:pt x="95390" y="97060"/>
                  </a:lnTo>
                  <a:lnTo>
                    <a:pt x="90171" y="89754"/>
                  </a:lnTo>
                  <a:lnTo>
                    <a:pt x="93302" y="74099"/>
                  </a:lnTo>
                  <a:lnTo>
                    <a:pt x="104782" y="77230"/>
                  </a:lnTo>
                  <a:lnTo>
                    <a:pt x="115219" y="69925"/>
                  </a:lnTo>
                  <a:lnTo>
                    <a:pt x="140266" y="80361"/>
                  </a:lnTo>
                  <a:lnTo>
                    <a:pt x="147571" y="74099"/>
                  </a:lnTo>
                  <a:lnTo>
                    <a:pt x="156965" y="75143"/>
                  </a:lnTo>
                  <a:lnTo>
                    <a:pt x="158009" y="81405"/>
                  </a:lnTo>
                  <a:lnTo>
                    <a:pt x="163226" y="81405"/>
                  </a:lnTo>
                  <a:lnTo>
                    <a:pt x="167401" y="87667"/>
                  </a:lnTo>
                  <a:lnTo>
                    <a:pt x="172619" y="87667"/>
                  </a:lnTo>
                  <a:lnTo>
                    <a:pt x="173663" y="99147"/>
                  </a:lnTo>
                  <a:lnTo>
                    <a:pt x="167401" y="110627"/>
                  </a:lnTo>
                  <a:lnTo>
                    <a:pt x="168444" y="116889"/>
                  </a:lnTo>
                  <a:lnTo>
                    <a:pt x="161139" y="128369"/>
                  </a:lnTo>
                  <a:lnTo>
                    <a:pt x="191405" y="141937"/>
                  </a:lnTo>
                  <a:lnTo>
                    <a:pt x="198711" y="139849"/>
                  </a:lnTo>
                  <a:lnTo>
                    <a:pt x="198711" y="131500"/>
                  </a:lnTo>
                  <a:lnTo>
                    <a:pt x="212278" y="114802"/>
                  </a:lnTo>
                  <a:lnTo>
                    <a:pt x="222714" y="114802"/>
                  </a:lnTo>
                  <a:lnTo>
                    <a:pt x="237326" y="116889"/>
                  </a:lnTo>
                  <a:lnTo>
                    <a:pt x="255068" y="113758"/>
                  </a:lnTo>
                  <a:lnTo>
                    <a:pt x="265504" y="104365"/>
                  </a:lnTo>
                  <a:lnTo>
                    <a:pt x="280115" y="105409"/>
                  </a:lnTo>
                  <a:lnTo>
                    <a:pt x="285333" y="101234"/>
                  </a:lnTo>
                  <a:lnTo>
                    <a:pt x="296814" y="108540"/>
                  </a:lnTo>
                  <a:lnTo>
                    <a:pt x="299945" y="120020"/>
                  </a:lnTo>
                  <a:lnTo>
                    <a:pt x="310381" y="111671"/>
                  </a:lnTo>
                  <a:lnTo>
                    <a:pt x="307250" y="102278"/>
                  </a:lnTo>
                  <a:lnTo>
                    <a:pt x="310381" y="96016"/>
                  </a:lnTo>
                  <a:lnTo>
                    <a:pt x="307250" y="80361"/>
                  </a:lnTo>
                  <a:lnTo>
                    <a:pt x="318730" y="68881"/>
                  </a:lnTo>
                  <a:lnTo>
                    <a:pt x="326036" y="65750"/>
                  </a:lnTo>
                  <a:lnTo>
                    <a:pt x="345866" y="55314"/>
                  </a:lnTo>
                  <a:lnTo>
                    <a:pt x="347952" y="36528"/>
                  </a:lnTo>
                  <a:lnTo>
                    <a:pt x="355258" y="21917"/>
                  </a:lnTo>
                  <a:lnTo>
                    <a:pt x="417877" y="0"/>
                  </a:lnTo>
                  <a:lnTo>
                    <a:pt x="423095" y="4175"/>
                  </a:lnTo>
                  <a:lnTo>
                    <a:pt x="447099" y="6262"/>
                  </a:lnTo>
                  <a:lnTo>
                    <a:pt x="448143" y="18786"/>
                  </a:lnTo>
                  <a:lnTo>
                    <a:pt x="452317" y="26091"/>
                  </a:lnTo>
                  <a:lnTo>
                    <a:pt x="456492" y="64706"/>
                  </a:lnTo>
                  <a:lnTo>
                    <a:pt x="457536" y="70968"/>
                  </a:lnTo>
                  <a:lnTo>
                    <a:pt x="459623" y="77230"/>
                  </a:lnTo>
                  <a:lnTo>
                    <a:pt x="470060" y="77230"/>
                  </a:lnTo>
                  <a:lnTo>
                    <a:pt x="470060" y="89754"/>
                  </a:lnTo>
                  <a:lnTo>
                    <a:pt x="490933" y="104365"/>
                  </a:lnTo>
                  <a:lnTo>
                    <a:pt x="501369" y="102278"/>
                  </a:lnTo>
                  <a:lnTo>
                    <a:pt x="507631" y="113758"/>
                  </a:lnTo>
                  <a:lnTo>
                    <a:pt x="503457" y="129413"/>
                  </a:lnTo>
                  <a:lnTo>
                    <a:pt x="507631" y="139849"/>
                  </a:lnTo>
                  <a:lnTo>
                    <a:pt x="506587" y="150286"/>
                  </a:lnTo>
                  <a:lnTo>
                    <a:pt x="496151" y="155504"/>
                  </a:lnTo>
                  <a:lnTo>
                    <a:pt x="496151" y="161766"/>
                  </a:lnTo>
                  <a:lnTo>
                    <a:pt x="504501" y="164897"/>
                  </a:lnTo>
                  <a:lnTo>
                    <a:pt x="507572" y="183327"/>
                  </a:lnTo>
                  <a:lnTo>
                    <a:pt x="467138" y="195580"/>
                  </a:lnTo>
                  <a:lnTo>
                    <a:pt x="458371" y="208104"/>
                  </a:lnTo>
                  <a:lnTo>
                    <a:pt x="443342" y="204347"/>
                  </a:lnTo>
                  <a:lnTo>
                    <a:pt x="423304" y="211861"/>
                  </a:lnTo>
                  <a:lnTo>
                    <a:pt x="423304" y="224385"/>
                  </a:lnTo>
                  <a:lnTo>
                    <a:pt x="420800" y="241918"/>
                  </a:lnTo>
                  <a:lnTo>
                    <a:pt x="395752" y="246928"/>
                  </a:lnTo>
                  <a:lnTo>
                    <a:pt x="390742" y="256947"/>
                  </a:lnTo>
                  <a:lnTo>
                    <a:pt x="375714" y="273228"/>
                  </a:lnTo>
                  <a:lnTo>
                    <a:pt x="371957" y="283247"/>
                  </a:lnTo>
                  <a:lnTo>
                    <a:pt x="375714" y="297023"/>
                  </a:lnTo>
                  <a:lnTo>
                    <a:pt x="364442" y="314556"/>
                  </a:lnTo>
                  <a:cubicBezTo>
                    <a:pt x="364307" y="317727"/>
                    <a:pt x="364173" y="320897"/>
                    <a:pt x="364038" y="324068"/>
                  </a:cubicBez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9EC624AC-78F1-EBA4-645A-59CE3B818F60}"/>
                </a:ext>
              </a:extLst>
            </p:cNvPr>
            <p:cNvGrpSpPr/>
            <p:nvPr/>
          </p:nvGrpSpPr>
          <p:grpSpPr>
            <a:xfrm>
              <a:off x="2286322" y="1347527"/>
              <a:ext cx="782982" cy="1719661"/>
              <a:chOff x="2286322" y="1347527"/>
              <a:chExt cx="782982" cy="1719661"/>
            </a:xfrm>
          </p:grpSpPr>
          <p:sp>
            <p:nvSpPr>
              <p:cNvPr id="151" name="正方形/長方形 150">
                <a:extLst>
                  <a:ext uri="{FF2B5EF4-FFF2-40B4-BE49-F238E27FC236}">
                    <a16:creationId xmlns:a16="http://schemas.microsoft.com/office/drawing/2014/main" id="{738FF4A4-A6BF-1ADC-CDC6-384E3567C160}"/>
                  </a:ext>
                </a:extLst>
              </p:cNvPr>
              <p:cNvSpPr/>
              <p:nvPr/>
            </p:nvSpPr>
            <p:spPr>
              <a:xfrm rot="836583">
                <a:off x="2934652" y="1493871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岩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手</a:t>
                </a:r>
              </a:p>
            </p:txBody>
          </p:sp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EAAAC6D0-C2D6-D5FD-AEC8-972944CF77BD}"/>
                  </a:ext>
                </a:extLst>
              </p:cNvPr>
              <p:cNvSpPr/>
              <p:nvPr/>
            </p:nvSpPr>
            <p:spPr>
              <a:xfrm rot="20820390">
                <a:off x="2321423" y="2119029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形</a:t>
                </a:r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3194F494-B8A8-88B8-BA9D-3902D3A67389}"/>
                  </a:ext>
                </a:extLst>
              </p:cNvPr>
              <p:cNvSpPr/>
              <p:nvPr/>
            </p:nvSpPr>
            <p:spPr>
              <a:xfrm rot="1511888">
                <a:off x="2617575" y="2125284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城</a:t>
                </a:r>
              </a:p>
            </p:txBody>
          </p:sp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21093B72-565E-0244-E211-795F33319B10}"/>
                  </a:ext>
                </a:extLst>
              </p:cNvPr>
              <p:cNvSpPr/>
              <p:nvPr/>
            </p:nvSpPr>
            <p:spPr>
              <a:xfrm rot="362872">
                <a:off x="2431276" y="134752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秋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田</a:t>
                </a: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34864C0E-F261-5D61-2766-12677D3F3F0A}"/>
                  </a:ext>
                </a:extLst>
              </p:cNvPr>
              <p:cNvSpPr/>
              <p:nvPr/>
            </p:nvSpPr>
            <p:spPr>
              <a:xfrm>
                <a:off x="2286322" y="2913300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F969E49-58B8-4C72-4FB3-2CF8C43A40EE}"/>
              </a:ext>
            </a:extLst>
          </p:cNvPr>
          <p:cNvGrpSpPr/>
          <p:nvPr/>
        </p:nvGrpSpPr>
        <p:grpSpPr>
          <a:xfrm>
            <a:off x="3636041" y="831458"/>
            <a:ext cx="2655465" cy="2711843"/>
            <a:chOff x="3636041" y="831458"/>
            <a:chExt cx="2655465" cy="2711843"/>
          </a:xfrm>
        </p:grpSpPr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2F5ED85E-76DD-EB60-7B79-D1209C2A36EA}"/>
                </a:ext>
              </a:extLst>
            </p:cNvPr>
            <p:cNvSpPr/>
            <p:nvPr/>
          </p:nvSpPr>
          <p:spPr>
            <a:xfrm>
              <a:off x="4914929" y="3142002"/>
              <a:ext cx="486967" cy="401299"/>
            </a:xfrm>
            <a:custGeom>
              <a:avLst/>
              <a:gdLst>
                <a:gd name="connsiteX0" fmla="*/ 307877 w 486967"/>
                <a:gd name="connsiteY0" fmla="*/ 0 h 401299"/>
                <a:gd name="connsiteX1" fmla="*/ 321444 w 486967"/>
                <a:gd name="connsiteY1" fmla="*/ 4175 h 401299"/>
                <a:gd name="connsiteX2" fmla="*/ 355885 w 486967"/>
                <a:gd name="connsiteY2" fmla="*/ 11480 h 401299"/>
                <a:gd name="connsiteX3" fmla="*/ 373627 w 486967"/>
                <a:gd name="connsiteY3" fmla="*/ 19829 h 401299"/>
                <a:gd name="connsiteX4" fmla="*/ 385107 w 486967"/>
                <a:gd name="connsiteY4" fmla="*/ 20873 h 401299"/>
                <a:gd name="connsiteX5" fmla="*/ 403893 w 486967"/>
                <a:gd name="connsiteY5" fmla="*/ 29222 h 401299"/>
                <a:gd name="connsiteX6" fmla="*/ 422678 w 486967"/>
                <a:gd name="connsiteY6" fmla="*/ 50095 h 401299"/>
                <a:gd name="connsiteX7" fmla="*/ 434158 w 486967"/>
                <a:gd name="connsiteY7" fmla="*/ 59488 h 401299"/>
                <a:gd name="connsiteX8" fmla="*/ 438333 w 486967"/>
                <a:gd name="connsiteY8" fmla="*/ 82449 h 401299"/>
                <a:gd name="connsiteX9" fmla="*/ 463380 w 486967"/>
                <a:gd name="connsiteY9" fmla="*/ 82449 h 401299"/>
                <a:gd name="connsiteX10" fmla="*/ 463380 w 486967"/>
                <a:gd name="connsiteY10" fmla="*/ 88710 h 401299"/>
                <a:gd name="connsiteX11" fmla="*/ 458162 w 486967"/>
                <a:gd name="connsiteY11" fmla="*/ 98103 h 401299"/>
                <a:gd name="connsiteX12" fmla="*/ 460250 w 486967"/>
                <a:gd name="connsiteY12" fmla="*/ 107496 h 401299"/>
                <a:gd name="connsiteX13" fmla="*/ 462337 w 486967"/>
                <a:gd name="connsiteY13" fmla="*/ 123151 h 401299"/>
                <a:gd name="connsiteX14" fmla="*/ 460250 w 486967"/>
                <a:gd name="connsiteY14" fmla="*/ 130456 h 401299"/>
                <a:gd name="connsiteX15" fmla="*/ 467555 w 486967"/>
                <a:gd name="connsiteY15" fmla="*/ 139849 h 401299"/>
                <a:gd name="connsiteX16" fmla="*/ 467274 w 486967"/>
                <a:gd name="connsiteY16" fmla="*/ 139488 h 401299"/>
                <a:gd name="connsiteX17" fmla="*/ 463172 w 486967"/>
                <a:gd name="connsiteY17" fmla="*/ 145068 h 401299"/>
                <a:gd name="connsiteX18" fmla="*/ 465677 w 486967"/>
                <a:gd name="connsiteY18" fmla="*/ 187648 h 401299"/>
                <a:gd name="connsiteX19" fmla="*/ 474443 w 486967"/>
                <a:gd name="connsiteY19" fmla="*/ 205182 h 401299"/>
                <a:gd name="connsiteX20" fmla="*/ 473191 w 486967"/>
                <a:gd name="connsiteY20" fmla="*/ 228977 h 401299"/>
                <a:gd name="connsiteX21" fmla="*/ 469434 w 486967"/>
                <a:gd name="connsiteY21" fmla="*/ 233987 h 401299"/>
                <a:gd name="connsiteX22" fmla="*/ 468181 w 486967"/>
                <a:gd name="connsiteY22" fmla="*/ 247763 h 401299"/>
                <a:gd name="connsiteX23" fmla="*/ 486967 w 486967"/>
                <a:gd name="connsiteY23" fmla="*/ 279072 h 401299"/>
                <a:gd name="connsiteX24" fmla="*/ 455658 w 486967"/>
                <a:gd name="connsiteY24" fmla="*/ 282829 h 401299"/>
                <a:gd name="connsiteX25" fmla="*/ 449396 w 486967"/>
                <a:gd name="connsiteY25" fmla="*/ 292848 h 401299"/>
                <a:gd name="connsiteX26" fmla="*/ 455658 w 486967"/>
                <a:gd name="connsiteY26" fmla="*/ 310382 h 401299"/>
                <a:gd name="connsiteX27" fmla="*/ 460667 w 486967"/>
                <a:gd name="connsiteY27" fmla="*/ 340439 h 401299"/>
                <a:gd name="connsiteX28" fmla="*/ 458162 w 486967"/>
                <a:gd name="connsiteY28" fmla="*/ 384272 h 401299"/>
                <a:gd name="connsiteX29" fmla="*/ 464424 w 486967"/>
                <a:gd name="connsiteY29" fmla="*/ 399301 h 401299"/>
                <a:gd name="connsiteX30" fmla="*/ 463018 w 486967"/>
                <a:gd name="connsiteY30" fmla="*/ 401299 h 401299"/>
                <a:gd name="connsiteX31" fmla="*/ 50021 w 486967"/>
                <a:gd name="connsiteY31" fmla="*/ 401299 h 401299"/>
                <a:gd name="connsiteX32" fmla="*/ 54270 w 486967"/>
                <a:gd name="connsiteY32" fmla="*/ 394500 h 401299"/>
                <a:gd name="connsiteX33" fmla="*/ 55314 w 486967"/>
                <a:gd name="connsiteY33" fmla="*/ 377802 h 401299"/>
                <a:gd name="connsiteX34" fmla="*/ 68882 w 486967"/>
                <a:gd name="connsiteY34" fmla="*/ 377802 h 401299"/>
                <a:gd name="connsiteX35" fmla="*/ 78274 w 486967"/>
                <a:gd name="connsiteY35" fmla="*/ 361103 h 401299"/>
                <a:gd name="connsiteX36" fmla="*/ 69925 w 486967"/>
                <a:gd name="connsiteY36" fmla="*/ 344405 h 401299"/>
                <a:gd name="connsiteX37" fmla="*/ 59489 w 486967"/>
                <a:gd name="connsiteY37" fmla="*/ 341274 h 401299"/>
                <a:gd name="connsiteX38" fmla="*/ 49052 w 486967"/>
                <a:gd name="connsiteY38" fmla="*/ 348579 h 401299"/>
                <a:gd name="connsiteX39" fmla="*/ 43834 w 486967"/>
                <a:gd name="connsiteY39" fmla="*/ 344405 h 401299"/>
                <a:gd name="connsiteX40" fmla="*/ 35485 w 486967"/>
                <a:gd name="connsiteY40" fmla="*/ 344405 h 401299"/>
                <a:gd name="connsiteX41" fmla="*/ 29222 w 486967"/>
                <a:gd name="connsiteY41" fmla="*/ 341274 h 401299"/>
                <a:gd name="connsiteX42" fmla="*/ 15655 w 486967"/>
                <a:gd name="connsiteY42" fmla="*/ 340230 h 401299"/>
                <a:gd name="connsiteX43" fmla="*/ 4175 w 486967"/>
                <a:gd name="connsiteY43" fmla="*/ 329794 h 401299"/>
                <a:gd name="connsiteX44" fmla="*/ 0 w 486967"/>
                <a:gd name="connsiteY44" fmla="*/ 313095 h 401299"/>
                <a:gd name="connsiteX45" fmla="*/ 6263 w 486967"/>
                <a:gd name="connsiteY45" fmla="*/ 300571 h 401299"/>
                <a:gd name="connsiteX46" fmla="*/ 2088 w 486967"/>
                <a:gd name="connsiteY46" fmla="*/ 292222 h 401299"/>
                <a:gd name="connsiteX47" fmla="*/ 15655 w 486967"/>
                <a:gd name="connsiteY47" fmla="*/ 273437 h 401299"/>
                <a:gd name="connsiteX48" fmla="*/ 21917 w 486967"/>
                <a:gd name="connsiteY48" fmla="*/ 259869 h 401299"/>
                <a:gd name="connsiteX49" fmla="*/ 11481 w 486967"/>
                <a:gd name="connsiteY49" fmla="*/ 247345 h 401299"/>
                <a:gd name="connsiteX50" fmla="*/ 11481 w 486967"/>
                <a:gd name="connsiteY50" fmla="*/ 241083 h 401299"/>
                <a:gd name="connsiteX51" fmla="*/ 24004 w 486967"/>
                <a:gd name="connsiteY51" fmla="*/ 229603 h 401299"/>
                <a:gd name="connsiteX52" fmla="*/ 38615 w 486967"/>
                <a:gd name="connsiteY52" fmla="*/ 209774 h 401299"/>
                <a:gd name="connsiteX53" fmla="*/ 31310 w 486967"/>
                <a:gd name="connsiteY53" fmla="*/ 201425 h 401299"/>
                <a:gd name="connsiteX54" fmla="*/ 24004 w 486967"/>
                <a:gd name="connsiteY54" fmla="*/ 200381 h 401299"/>
                <a:gd name="connsiteX55" fmla="*/ 12524 w 486967"/>
                <a:gd name="connsiteY55" fmla="*/ 189945 h 401299"/>
                <a:gd name="connsiteX56" fmla="*/ 14612 w 486967"/>
                <a:gd name="connsiteY56" fmla="*/ 171159 h 401299"/>
                <a:gd name="connsiteX57" fmla="*/ 19830 w 486967"/>
                <a:gd name="connsiteY57" fmla="*/ 170115 h 401299"/>
                <a:gd name="connsiteX58" fmla="*/ 21917 w 486967"/>
                <a:gd name="connsiteY58" fmla="*/ 162810 h 401299"/>
                <a:gd name="connsiteX59" fmla="*/ 29222 w 486967"/>
                <a:gd name="connsiteY59" fmla="*/ 159679 h 401299"/>
                <a:gd name="connsiteX60" fmla="*/ 29222 w 486967"/>
                <a:gd name="connsiteY60" fmla="*/ 151330 h 401299"/>
                <a:gd name="connsiteX61" fmla="*/ 31310 w 486967"/>
                <a:gd name="connsiteY61" fmla="*/ 150286 h 401299"/>
                <a:gd name="connsiteX62" fmla="*/ 41746 w 486967"/>
                <a:gd name="connsiteY62" fmla="*/ 146111 h 401299"/>
                <a:gd name="connsiteX63" fmla="*/ 43834 w 486967"/>
                <a:gd name="connsiteY63" fmla="*/ 138806 h 401299"/>
                <a:gd name="connsiteX64" fmla="*/ 65750 w 486967"/>
                <a:gd name="connsiteY64" fmla="*/ 128369 h 401299"/>
                <a:gd name="connsiteX65" fmla="*/ 72012 w 486967"/>
                <a:gd name="connsiteY65" fmla="*/ 115845 h 401299"/>
                <a:gd name="connsiteX66" fmla="*/ 83492 w 486967"/>
                <a:gd name="connsiteY66" fmla="*/ 117933 h 401299"/>
                <a:gd name="connsiteX67" fmla="*/ 113758 w 486967"/>
                <a:gd name="connsiteY67" fmla="*/ 104365 h 401299"/>
                <a:gd name="connsiteX68" fmla="*/ 123151 w 486967"/>
                <a:gd name="connsiteY68" fmla="*/ 96016 h 401299"/>
                <a:gd name="connsiteX69" fmla="*/ 130457 w 486967"/>
                <a:gd name="connsiteY69" fmla="*/ 87667 h 401299"/>
                <a:gd name="connsiteX70" fmla="*/ 148199 w 486967"/>
                <a:gd name="connsiteY70" fmla="*/ 84536 h 401299"/>
                <a:gd name="connsiteX71" fmla="*/ 149242 w 486967"/>
                <a:gd name="connsiteY71" fmla="*/ 74099 h 401299"/>
                <a:gd name="connsiteX72" fmla="*/ 170115 w 486967"/>
                <a:gd name="connsiteY72" fmla="*/ 72012 h 401299"/>
                <a:gd name="connsiteX73" fmla="*/ 176377 w 486967"/>
                <a:gd name="connsiteY73" fmla="*/ 61576 h 401299"/>
                <a:gd name="connsiteX74" fmla="*/ 193076 w 486967"/>
                <a:gd name="connsiteY74" fmla="*/ 52183 h 401299"/>
                <a:gd name="connsiteX75" fmla="*/ 208730 w 486967"/>
                <a:gd name="connsiteY75" fmla="*/ 53226 h 401299"/>
                <a:gd name="connsiteX76" fmla="*/ 224385 w 486967"/>
                <a:gd name="connsiteY76" fmla="*/ 41746 h 401299"/>
                <a:gd name="connsiteX77" fmla="*/ 249433 w 486967"/>
                <a:gd name="connsiteY77" fmla="*/ 41746 h 401299"/>
                <a:gd name="connsiteX78" fmla="*/ 249433 w 486967"/>
                <a:gd name="connsiteY78" fmla="*/ 34441 h 401299"/>
                <a:gd name="connsiteX79" fmla="*/ 246301 w 486967"/>
                <a:gd name="connsiteY79" fmla="*/ 20873 h 401299"/>
                <a:gd name="connsiteX80" fmla="*/ 253607 w 486967"/>
                <a:gd name="connsiteY80" fmla="*/ 11480 h 401299"/>
                <a:gd name="connsiteX81" fmla="*/ 285961 w 486967"/>
                <a:gd name="connsiteY81" fmla="*/ 2087 h 401299"/>
                <a:gd name="connsiteX0" fmla="*/ 307877 w 486967"/>
                <a:gd name="connsiteY0" fmla="*/ 0 h 439410"/>
                <a:gd name="connsiteX1" fmla="*/ 321444 w 486967"/>
                <a:gd name="connsiteY1" fmla="*/ 4175 h 439410"/>
                <a:gd name="connsiteX2" fmla="*/ 355885 w 486967"/>
                <a:gd name="connsiteY2" fmla="*/ 11480 h 439410"/>
                <a:gd name="connsiteX3" fmla="*/ 373627 w 486967"/>
                <a:gd name="connsiteY3" fmla="*/ 19829 h 439410"/>
                <a:gd name="connsiteX4" fmla="*/ 385107 w 486967"/>
                <a:gd name="connsiteY4" fmla="*/ 20873 h 439410"/>
                <a:gd name="connsiteX5" fmla="*/ 403893 w 486967"/>
                <a:gd name="connsiteY5" fmla="*/ 29222 h 439410"/>
                <a:gd name="connsiteX6" fmla="*/ 422678 w 486967"/>
                <a:gd name="connsiteY6" fmla="*/ 50095 h 439410"/>
                <a:gd name="connsiteX7" fmla="*/ 434158 w 486967"/>
                <a:gd name="connsiteY7" fmla="*/ 59488 h 439410"/>
                <a:gd name="connsiteX8" fmla="*/ 438333 w 486967"/>
                <a:gd name="connsiteY8" fmla="*/ 82449 h 439410"/>
                <a:gd name="connsiteX9" fmla="*/ 463380 w 486967"/>
                <a:gd name="connsiteY9" fmla="*/ 82449 h 439410"/>
                <a:gd name="connsiteX10" fmla="*/ 463380 w 486967"/>
                <a:gd name="connsiteY10" fmla="*/ 88710 h 439410"/>
                <a:gd name="connsiteX11" fmla="*/ 458162 w 486967"/>
                <a:gd name="connsiteY11" fmla="*/ 98103 h 439410"/>
                <a:gd name="connsiteX12" fmla="*/ 460250 w 486967"/>
                <a:gd name="connsiteY12" fmla="*/ 107496 h 439410"/>
                <a:gd name="connsiteX13" fmla="*/ 462337 w 486967"/>
                <a:gd name="connsiteY13" fmla="*/ 123151 h 439410"/>
                <a:gd name="connsiteX14" fmla="*/ 460250 w 486967"/>
                <a:gd name="connsiteY14" fmla="*/ 130456 h 439410"/>
                <a:gd name="connsiteX15" fmla="*/ 467555 w 486967"/>
                <a:gd name="connsiteY15" fmla="*/ 139849 h 439410"/>
                <a:gd name="connsiteX16" fmla="*/ 467274 w 486967"/>
                <a:gd name="connsiteY16" fmla="*/ 139488 h 439410"/>
                <a:gd name="connsiteX17" fmla="*/ 463172 w 486967"/>
                <a:gd name="connsiteY17" fmla="*/ 145068 h 439410"/>
                <a:gd name="connsiteX18" fmla="*/ 465677 w 486967"/>
                <a:gd name="connsiteY18" fmla="*/ 187648 h 439410"/>
                <a:gd name="connsiteX19" fmla="*/ 474443 w 486967"/>
                <a:gd name="connsiteY19" fmla="*/ 205182 h 439410"/>
                <a:gd name="connsiteX20" fmla="*/ 473191 w 486967"/>
                <a:gd name="connsiteY20" fmla="*/ 228977 h 439410"/>
                <a:gd name="connsiteX21" fmla="*/ 469434 w 486967"/>
                <a:gd name="connsiteY21" fmla="*/ 233987 h 439410"/>
                <a:gd name="connsiteX22" fmla="*/ 468181 w 486967"/>
                <a:gd name="connsiteY22" fmla="*/ 247763 h 439410"/>
                <a:gd name="connsiteX23" fmla="*/ 486967 w 486967"/>
                <a:gd name="connsiteY23" fmla="*/ 279072 h 439410"/>
                <a:gd name="connsiteX24" fmla="*/ 455658 w 486967"/>
                <a:gd name="connsiteY24" fmla="*/ 282829 h 439410"/>
                <a:gd name="connsiteX25" fmla="*/ 449396 w 486967"/>
                <a:gd name="connsiteY25" fmla="*/ 292848 h 439410"/>
                <a:gd name="connsiteX26" fmla="*/ 455658 w 486967"/>
                <a:gd name="connsiteY26" fmla="*/ 310382 h 439410"/>
                <a:gd name="connsiteX27" fmla="*/ 460667 w 486967"/>
                <a:gd name="connsiteY27" fmla="*/ 340439 h 439410"/>
                <a:gd name="connsiteX28" fmla="*/ 458162 w 486967"/>
                <a:gd name="connsiteY28" fmla="*/ 384272 h 439410"/>
                <a:gd name="connsiteX29" fmla="*/ 464424 w 486967"/>
                <a:gd name="connsiteY29" fmla="*/ 399301 h 439410"/>
                <a:gd name="connsiteX30" fmla="*/ 463018 w 486967"/>
                <a:gd name="connsiteY30" fmla="*/ 401299 h 439410"/>
                <a:gd name="connsiteX31" fmla="*/ 315090 w 486967"/>
                <a:gd name="connsiteY31" fmla="*/ 439399 h 439410"/>
                <a:gd name="connsiteX32" fmla="*/ 50021 w 486967"/>
                <a:gd name="connsiteY32" fmla="*/ 401299 h 439410"/>
                <a:gd name="connsiteX33" fmla="*/ 54270 w 486967"/>
                <a:gd name="connsiteY33" fmla="*/ 394500 h 439410"/>
                <a:gd name="connsiteX34" fmla="*/ 55314 w 486967"/>
                <a:gd name="connsiteY34" fmla="*/ 377802 h 439410"/>
                <a:gd name="connsiteX35" fmla="*/ 68882 w 486967"/>
                <a:gd name="connsiteY35" fmla="*/ 377802 h 439410"/>
                <a:gd name="connsiteX36" fmla="*/ 78274 w 486967"/>
                <a:gd name="connsiteY36" fmla="*/ 361103 h 439410"/>
                <a:gd name="connsiteX37" fmla="*/ 69925 w 486967"/>
                <a:gd name="connsiteY37" fmla="*/ 344405 h 439410"/>
                <a:gd name="connsiteX38" fmla="*/ 59489 w 486967"/>
                <a:gd name="connsiteY38" fmla="*/ 341274 h 439410"/>
                <a:gd name="connsiteX39" fmla="*/ 49052 w 486967"/>
                <a:gd name="connsiteY39" fmla="*/ 348579 h 439410"/>
                <a:gd name="connsiteX40" fmla="*/ 43834 w 486967"/>
                <a:gd name="connsiteY40" fmla="*/ 344405 h 439410"/>
                <a:gd name="connsiteX41" fmla="*/ 35485 w 486967"/>
                <a:gd name="connsiteY41" fmla="*/ 344405 h 439410"/>
                <a:gd name="connsiteX42" fmla="*/ 29222 w 486967"/>
                <a:gd name="connsiteY42" fmla="*/ 341274 h 439410"/>
                <a:gd name="connsiteX43" fmla="*/ 15655 w 486967"/>
                <a:gd name="connsiteY43" fmla="*/ 340230 h 439410"/>
                <a:gd name="connsiteX44" fmla="*/ 4175 w 486967"/>
                <a:gd name="connsiteY44" fmla="*/ 329794 h 439410"/>
                <a:gd name="connsiteX45" fmla="*/ 0 w 486967"/>
                <a:gd name="connsiteY45" fmla="*/ 313095 h 439410"/>
                <a:gd name="connsiteX46" fmla="*/ 6263 w 486967"/>
                <a:gd name="connsiteY46" fmla="*/ 300571 h 439410"/>
                <a:gd name="connsiteX47" fmla="*/ 2088 w 486967"/>
                <a:gd name="connsiteY47" fmla="*/ 292222 h 439410"/>
                <a:gd name="connsiteX48" fmla="*/ 15655 w 486967"/>
                <a:gd name="connsiteY48" fmla="*/ 273437 h 439410"/>
                <a:gd name="connsiteX49" fmla="*/ 21917 w 486967"/>
                <a:gd name="connsiteY49" fmla="*/ 259869 h 439410"/>
                <a:gd name="connsiteX50" fmla="*/ 11481 w 486967"/>
                <a:gd name="connsiteY50" fmla="*/ 247345 h 439410"/>
                <a:gd name="connsiteX51" fmla="*/ 11481 w 486967"/>
                <a:gd name="connsiteY51" fmla="*/ 241083 h 439410"/>
                <a:gd name="connsiteX52" fmla="*/ 24004 w 486967"/>
                <a:gd name="connsiteY52" fmla="*/ 229603 h 439410"/>
                <a:gd name="connsiteX53" fmla="*/ 38615 w 486967"/>
                <a:gd name="connsiteY53" fmla="*/ 209774 h 439410"/>
                <a:gd name="connsiteX54" fmla="*/ 31310 w 486967"/>
                <a:gd name="connsiteY54" fmla="*/ 201425 h 439410"/>
                <a:gd name="connsiteX55" fmla="*/ 24004 w 486967"/>
                <a:gd name="connsiteY55" fmla="*/ 200381 h 439410"/>
                <a:gd name="connsiteX56" fmla="*/ 12524 w 486967"/>
                <a:gd name="connsiteY56" fmla="*/ 189945 h 439410"/>
                <a:gd name="connsiteX57" fmla="*/ 14612 w 486967"/>
                <a:gd name="connsiteY57" fmla="*/ 171159 h 439410"/>
                <a:gd name="connsiteX58" fmla="*/ 19830 w 486967"/>
                <a:gd name="connsiteY58" fmla="*/ 170115 h 439410"/>
                <a:gd name="connsiteX59" fmla="*/ 21917 w 486967"/>
                <a:gd name="connsiteY59" fmla="*/ 162810 h 439410"/>
                <a:gd name="connsiteX60" fmla="*/ 29222 w 486967"/>
                <a:gd name="connsiteY60" fmla="*/ 159679 h 439410"/>
                <a:gd name="connsiteX61" fmla="*/ 29222 w 486967"/>
                <a:gd name="connsiteY61" fmla="*/ 151330 h 439410"/>
                <a:gd name="connsiteX62" fmla="*/ 31310 w 486967"/>
                <a:gd name="connsiteY62" fmla="*/ 150286 h 439410"/>
                <a:gd name="connsiteX63" fmla="*/ 41746 w 486967"/>
                <a:gd name="connsiteY63" fmla="*/ 146111 h 439410"/>
                <a:gd name="connsiteX64" fmla="*/ 43834 w 486967"/>
                <a:gd name="connsiteY64" fmla="*/ 138806 h 439410"/>
                <a:gd name="connsiteX65" fmla="*/ 65750 w 486967"/>
                <a:gd name="connsiteY65" fmla="*/ 128369 h 439410"/>
                <a:gd name="connsiteX66" fmla="*/ 72012 w 486967"/>
                <a:gd name="connsiteY66" fmla="*/ 115845 h 439410"/>
                <a:gd name="connsiteX67" fmla="*/ 83492 w 486967"/>
                <a:gd name="connsiteY67" fmla="*/ 117933 h 439410"/>
                <a:gd name="connsiteX68" fmla="*/ 113758 w 486967"/>
                <a:gd name="connsiteY68" fmla="*/ 104365 h 439410"/>
                <a:gd name="connsiteX69" fmla="*/ 123151 w 486967"/>
                <a:gd name="connsiteY69" fmla="*/ 96016 h 439410"/>
                <a:gd name="connsiteX70" fmla="*/ 130457 w 486967"/>
                <a:gd name="connsiteY70" fmla="*/ 87667 h 439410"/>
                <a:gd name="connsiteX71" fmla="*/ 148199 w 486967"/>
                <a:gd name="connsiteY71" fmla="*/ 84536 h 439410"/>
                <a:gd name="connsiteX72" fmla="*/ 149242 w 486967"/>
                <a:gd name="connsiteY72" fmla="*/ 74099 h 439410"/>
                <a:gd name="connsiteX73" fmla="*/ 170115 w 486967"/>
                <a:gd name="connsiteY73" fmla="*/ 72012 h 439410"/>
                <a:gd name="connsiteX74" fmla="*/ 176377 w 486967"/>
                <a:gd name="connsiteY74" fmla="*/ 61576 h 439410"/>
                <a:gd name="connsiteX75" fmla="*/ 193076 w 486967"/>
                <a:gd name="connsiteY75" fmla="*/ 52183 h 439410"/>
                <a:gd name="connsiteX76" fmla="*/ 208730 w 486967"/>
                <a:gd name="connsiteY76" fmla="*/ 53226 h 439410"/>
                <a:gd name="connsiteX77" fmla="*/ 224385 w 486967"/>
                <a:gd name="connsiteY77" fmla="*/ 41746 h 439410"/>
                <a:gd name="connsiteX78" fmla="*/ 249433 w 486967"/>
                <a:gd name="connsiteY78" fmla="*/ 41746 h 439410"/>
                <a:gd name="connsiteX79" fmla="*/ 249433 w 486967"/>
                <a:gd name="connsiteY79" fmla="*/ 34441 h 439410"/>
                <a:gd name="connsiteX80" fmla="*/ 246301 w 486967"/>
                <a:gd name="connsiteY80" fmla="*/ 20873 h 439410"/>
                <a:gd name="connsiteX81" fmla="*/ 253607 w 486967"/>
                <a:gd name="connsiteY81" fmla="*/ 11480 h 439410"/>
                <a:gd name="connsiteX82" fmla="*/ 285961 w 486967"/>
                <a:gd name="connsiteY82" fmla="*/ 2087 h 439410"/>
                <a:gd name="connsiteX83" fmla="*/ 307877 w 486967"/>
                <a:gd name="connsiteY83" fmla="*/ 0 h 439410"/>
                <a:gd name="connsiteX0" fmla="*/ 315090 w 486967"/>
                <a:gd name="connsiteY0" fmla="*/ 439399 h 530839"/>
                <a:gd name="connsiteX1" fmla="*/ 50021 w 486967"/>
                <a:gd name="connsiteY1" fmla="*/ 401299 h 530839"/>
                <a:gd name="connsiteX2" fmla="*/ 54270 w 486967"/>
                <a:gd name="connsiteY2" fmla="*/ 394500 h 530839"/>
                <a:gd name="connsiteX3" fmla="*/ 55314 w 486967"/>
                <a:gd name="connsiteY3" fmla="*/ 377802 h 530839"/>
                <a:gd name="connsiteX4" fmla="*/ 68882 w 486967"/>
                <a:gd name="connsiteY4" fmla="*/ 377802 h 530839"/>
                <a:gd name="connsiteX5" fmla="*/ 78274 w 486967"/>
                <a:gd name="connsiteY5" fmla="*/ 361103 h 530839"/>
                <a:gd name="connsiteX6" fmla="*/ 69925 w 486967"/>
                <a:gd name="connsiteY6" fmla="*/ 344405 h 530839"/>
                <a:gd name="connsiteX7" fmla="*/ 59489 w 486967"/>
                <a:gd name="connsiteY7" fmla="*/ 341274 h 530839"/>
                <a:gd name="connsiteX8" fmla="*/ 49052 w 486967"/>
                <a:gd name="connsiteY8" fmla="*/ 348579 h 530839"/>
                <a:gd name="connsiteX9" fmla="*/ 43834 w 486967"/>
                <a:gd name="connsiteY9" fmla="*/ 344405 h 530839"/>
                <a:gd name="connsiteX10" fmla="*/ 35485 w 486967"/>
                <a:gd name="connsiteY10" fmla="*/ 344405 h 530839"/>
                <a:gd name="connsiteX11" fmla="*/ 29222 w 486967"/>
                <a:gd name="connsiteY11" fmla="*/ 341274 h 530839"/>
                <a:gd name="connsiteX12" fmla="*/ 15655 w 486967"/>
                <a:gd name="connsiteY12" fmla="*/ 340230 h 530839"/>
                <a:gd name="connsiteX13" fmla="*/ 4175 w 486967"/>
                <a:gd name="connsiteY13" fmla="*/ 329794 h 530839"/>
                <a:gd name="connsiteX14" fmla="*/ 0 w 486967"/>
                <a:gd name="connsiteY14" fmla="*/ 313095 h 530839"/>
                <a:gd name="connsiteX15" fmla="*/ 6263 w 486967"/>
                <a:gd name="connsiteY15" fmla="*/ 300571 h 530839"/>
                <a:gd name="connsiteX16" fmla="*/ 2088 w 486967"/>
                <a:gd name="connsiteY16" fmla="*/ 292222 h 530839"/>
                <a:gd name="connsiteX17" fmla="*/ 15655 w 486967"/>
                <a:gd name="connsiteY17" fmla="*/ 273437 h 530839"/>
                <a:gd name="connsiteX18" fmla="*/ 21917 w 486967"/>
                <a:gd name="connsiteY18" fmla="*/ 259869 h 530839"/>
                <a:gd name="connsiteX19" fmla="*/ 11481 w 486967"/>
                <a:gd name="connsiteY19" fmla="*/ 247345 h 530839"/>
                <a:gd name="connsiteX20" fmla="*/ 11481 w 486967"/>
                <a:gd name="connsiteY20" fmla="*/ 241083 h 530839"/>
                <a:gd name="connsiteX21" fmla="*/ 24004 w 486967"/>
                <a:gd name="connsiteY21" fmla="*/ 229603 h 530839"/>
                <a:gd name="connsiteX22" fmla="*/ 38615 w 486967"/>
                <a:gd name="connsiteY22" fmla="*/ 209774 h 530839"/>
                <a:gd name="connsiteX23" fmla="*/ 31310 w 486967"/>
                <a:gd name="connsiteY23" fmla="*/ 201425 h 530839"/>
                <a:gd name="connsiteX24" fmla="*/ 24004 w 486967"/>
                <a:gd name="connsiteY24" fmla="*/ 200381 h 530839"/>
                <a:gd name="connsiteX25" fmla="*/ 12524 w 486967"/>
                <a:gd name="connsiteY25" fmla="*/ 189945 h 530839"/>
                <a:gd name="connsiteX26" fmla="*/ 14612 w 486967"/>
                <a:gd name="connsiteY26" fmla="*/ 171159 h 530839"/>
                <a:gd name="connsiteX27" fmla="*/ 19830 w 486967"/>
                <a:gd name="connsiteY27" fmla="*/ 170115 h 530839"/>
                <a:gd name="connsiteX28" fmla="*/ 21917 w 486967"/>
                <a:gd name="connsiteY28" fmla="*/ 162810 h 530839"/>
                <a:gd name="connsiteX29" fmla="*/ 29222 w 486967"/>
                <a:gd name="connsiteY29" fmla="*/ 159679 h 530839"/>
                <a:gd name="connsiteX30" fmla="*/ 29222 w 486967"/>
                <a:gd name="connsiteY30" fmla="*/ 151330 h 530839"/>
                <a:gd name="connsiteX31" fmla="*/ 31310 w 486967"/>
                <a:gd name="connsiteY31" fmla="*/ 150286 h 530839"/>
                <a:gd name="connsiteX32" fmla="*/ 41746 w 486967"/>
                <a:gd name="connsiteY32" fmla="*/ 146111 h 530839"/>
                <a:gd name="connsiteX33" fmla="*/ 43834 w 486967"/>
                <a:gd name="connsiteY33" fmla="*/ 138806 h 530839"/>
                <a:gd name="connsiteX34" fmla="*/ 65750 w 486967"/>
                <a:gd name="connsiteY34" fmla="*/ 128369 h 530839"/>
                <a:gd name="connsiteX35" fmla="*/ 72012 w 486967"/>
                <a:gd name="connsiteY35" fmla="*/ 115845 h 530839"/>
                <a:gd name="connsiteX36" fmla="*/ 83492 w 486967"/>
                <a:gd name="connsiteY36" fmla="*/ 117933 h 530839"/>
                <a:gd name="connsiteX37" fmla="*/ 113758 w 486967"/>
                <a:gd name="connsiteY37" fmla="*/ 104365 h 530839"/>
                <a:gd name="connsiteX38" fmla="*/ 123151 w 486967"/>
                <a:gd name="connsiteY38" fmla="*/ 96016 h 530839"/>
                <a:gd name="connsiteX39" fmla="*/ 130457 w 486967"/>
                <a:gd name="connsiteY39" fmla="*/ 87667 h 530839"/>
                <a:gd name="connsiteX40" fmla="*/ 148199 w 486967"/>
                <a:gd name="connsiteY40" fmla="*/ 84536 h 530839"/>
                <a:gd name="connsiteX41" fmla="*/ 149242 w 486967"/>
                <a:gd name="connsiteY41" fmla="*/ 74099 h 530839"/>
                <a:gd name="connsiteX42" fmla="*/ 170115 w 486967"/>
                <a:gd name="connsiteY42" fmla="*/ 72012 h 530839"/>
                <a:gd name="connsiteX43" fmla="*/ 176377 w 486967"/>
                <a:gd name="connsiteY43" fmla="*/ 61576 h 530839"/>
                <a:gd name="connsiteX44" fmla="*/ 193076 w 486967"/>
                <a:gd name="connsiteY44" fmla="*/ 52183 h 530839"/>
                <a:gd name="connsiteX45" fmla="*/ 208730 w 486967"/>
                <a:gd name="connsiteY45" fmla="*/ 53226 h 530839"/>
                <a:gd name="connsiteX46" fmla="*/ 224385 w 486967"/>
                <a:gd name="connsiteY46" fmla="*/ 41746 h 530839"/>
                <a:gd name="connsiteX47" fmla="*/ 249433 w 486967"/>
                <a:gd name="connsiteY47" fmla="*/ 41746 h 530839"/>
                <a:gd name="connsiteX48" fmla="*/ 249433 w 486967"/>
                <a:gd name="connsiteY48" fmla="*/ 34441 h 530839"/>
                <a:gd name="connsiteX49" fmla="*/ 246301 w 486967"/>
                <a:gd name="connsiteY49" fmla="*/ 20873 h 530839"/>
                <a:gd name="connsiteX50" fmla="*/ 253607 w 486967"/>
                <a:gd name="connsiteY50" fmla="*/ 11480 h 530839"/>
                <a:gd name="connsiteX51" fmla="*/ 285961 w 486967"/>
                <a:gd name="connsiteY51" fmla="*/ 2087 h 530839"/>
                <a:gd name="connsiteX52" fmla="*/ 307877 w 486967"/>
                <a:gd name="connsiteY52" fmla="*/ 0 h 530839"/>
                <a:gd name="connsiteX53" fmla="*/ 321444 w 486967"/>
                <a:gd name="connsiteY53" fmla="*/ 4175 h 530839"/>
                <a:gd name="connsiteX54" fmla="*/ 355885 w 486967"/>
                <a:gd name="connsiteY54" fmla="*/ 11480 h 530839"/>
                <a:gd name="connsiteX55" fmla="*/ 373627 w 486967"/>
                <a:gd name="connsiteY55" fmla="*/ 19829 h 530839"/>
                <a:gd name="connsiteX56" fmla="*/ 385107 w 486967"/>
                <a:gd name="connsiteY56" fmla="*/ 20873 h 530839"/>
                <a:gd name="connsiteX57" fmla="*/ 403893 w 486967"/>
                <a:gd name="connsiteY57" fmla="*/ 29222 h 530839"/>
                <a:gd name="connsiteX58" fmla="*/ 422678 w 486967"/>
                <a:gd name="connsiteY58" fmla="*/ 50095 h 530839"/>
                <a:gd name="connsiteX59" fmla="*/ 434158 w 486967"/>
                <a:gd name="connsiteY59" fmla="*/ 59488 h 530839"/>
                <a:gd name="connsiteX60" fmla="*/ 438333 w 486967"/>
                <a:gd name="connsiteY60" fmla="*/ 82449 h 530839"/>
                <a:gd name="connsiteX61" fmla="*/ 463380 w 486967"/>
                <a:gd name="connsiteY61" fmla="*/ 82449 h 530839"/>
                <a:gd name="connsiteX62" fmla="*/ 463380 w 486967"/>
                <a:gd name="connsiteY62" fmla="*/ 88710 h 530839"/>
                <a:gd name="connsiteX63" fmla="*/ 458162 w 486967"/>
                <a:gd name="connsiteY63" fmla="*/ 98103 h 530839"/>
                <a:gd name="connsiteX64" fmla="*/ 460250 w 486967"/>
                <a:gd name="connsiteY64" fmla="*/ 107496 h 530839"/>
                <a:gd name="connsiteX65" fmla="*/ 462337 w 486967"/>
                <a:gd name="connsiteY65" fmla="*/ 123151 h 530839"/>
                <a:gd name="connsiteX66" fmla="*/ 460250 w 486967"/>
                <a:gd name="connsiteY66" fmla="*/ 130456 h 530839"/>
                <a:gd name="connsiteX67" fmla="*/ 467555 w 486967"/>
                <a:gd name="connsiteY67" fmla="*/ 139849 h 530839"/>
                <a:gd name="connsiteX68" fmla="*/ 467274 w 486967"/>
                <a:gd name="connsiteY68" fmla="*/ 139488 h 530839"/>
                <a:gd name="connsiteX69" fmla="*/ 463172 w 486967"/>
                <a:gd name="connsiteY69" fmla="*/ 145068 h 530839"/>
                <a:gd name="connsiteX70" fmla="*/ 465677 w 486967"/>
                <a:gd name="connsiteY70" fmla="*/ 187648 h 530839"/>
                <a:gd name="connsiteX71" fmla="*/ 474443 w 486967"/>
                <a:gd name="connsiteY71" fmla="*/ 205182 h 530839"/>
                <a:gd name="connsiteX72" fmla="*/ 473191 w 486967"/>
                <a:gd name="connsiteY72" fmla="*/ 228977 h 530839"/>
                <a:gd name="connsiteX73" fmla="*/ 469434 w 486967"/>
                <a:gd name="connsiteY73" fmla="*/ 233987 h 530839"/>
                <a:gd name="connsiteX74" fmla="*/ 468181 w 486967"/>
                <a:gd name="connsiteY74" fmla="*/ 247763 h 530839"/>
                <a:gd name="connsiteX75" fmla="*/ 486967 w 486967"/>
                <a:gd name="connsiteY75" fmla="*/ 279072 h 530839"/>
                <a:gd name="connsiteX76" fmla="*/ 455658 w 486967"/>
                <a:gd name="connsiteY76" fmla="*/ 282829 h 530839"/>
                <a:gd name="connsiteX77" fmla="*/ 449396 w 486967"/>
                <a:gd name="connsiteY77" fmla="*/ 292848 h 530839"/>
                <a:gd name="connsiteX78" fmla="*/ 455658 w 486967"/>
                <a:gd name="connsiteY78" fmla="*/ 310382 h 530839"/>
                <a:gd name="connsiteX79" fmla="*/ 460667 w 486967"/>
                <a:gd name="connsiteY79" fmla="*/ 340439 h 530839"/>
                <a:gd name="connsiteX80" fmla="*/ 458162 w 486967"/>
                <a:gd name="connsiteY80" fmla="*/ 384272 h 530839"/>
                <a:gd name="connsiteX81" fmla="*/ 464424 w 486967"/>
                <a:gd name="connsiteY81" fmla="*/ 399301 h 530839"/>
                <a:gd name="connsiteX82" fmla="*/ 463018 w 486967"/>
                <a:gd name="connsiteY82" fmla="*/ 401299 h 530839"/>
                <a:gd name="connsiteX83" fmla="*/ 406530 w 486967"/>
                <a:gd name="connsiteY83" fmla="*/ 530839 h 530839"/>
                <a:gd name="connsiteX0" fmla="*/ 50021 w 486967"/>
                <a:gd name="connsiteY0" fmla="*/ 401299 h 530839"/>
                <a:gd name="connsiteX1" fmla="*/ 54270 w 486967"/>
                <a:gd name="connsiteY1" fmla="*/ 394500 h 530839"/>
                <a:gd name="connsiteX2" fmla="*/ 55314 w 486967"/>
                <a:gd name="connsiteY2" fmla="*/ 377802 h 530839"/>
                <a:gd name="connsiteX3" fmla="*/ 68882 w 486967"/>
                <a:gd name="connsiteY3" fmla="*/ 377802 h 530839"/>
                <a:gd name="connsiteX4" fmla="*/ 78274 w 486967"/>
                <a:gd name="connsiteY4" fmla="*/ 361103 h 530839"/>
                <a:gd name="connsiteX5" fmla="*/ 69925 w 486967"/>
                <a:gd name="connsiteY5" fmla="*/ 344405 h 530839"/>
                <a:gd name="connsiteX6" fmla="*/ 59489 w 486967"/>
                <a:gd name="connsiteY6" fmla="*/ 341274 h 530839"/>
                <a:gd name="connsiteX7" fmla="*/ 49052 w 486967"/>
                <a:gd name="connsiteY7" fmla="*/ 348579 h 530839"/>
                <a:gd name="connsiteX8" fmla="*/ 43834 w 486967"/>
                <a:gd name="connsiteY8" fmla="*/ 344405 h 530839"/>
                <a:gd name="connsiteX9" fmla="*/ 35485 w 486967"/>
                <a:gd name="connsiteY9" fmla="*/ 344405 h 530839"/>
                <a:gd name="connsiteX10" fmla="*/ 29222 w 486967"/>
                <a:gd name="connsiteY10" fmla="*/ 341274 h 530839"/>
                <a:gd name="connsiteX11" fmla="*/ 15655 w 486967"/>
                <a:gd name="connsiteY11" fmla="*/ 340230 h 530839"/>
                <a:gd name="connsiteX12" fmla="*/ 4175 w 486967"/>
                <a:gd name="connsiteY12" fmla="*/ 329794 h 530839"/>
                <a:gd name="connsiteX13" fmla="*/ 0 w 486967"/>
                <a:gd name="connsiteY13" fmla="*/ 313095 h 530839"/>
                <a:gd name="connsiteX14" fmla="*/ 6263 w 486967"/>
                <a:gd name="connsiteY14" fmla="*/ 300571 h 530839"/>
                <a:gd name="connsiteX15" fmla="*/ 2088 w 486967"/>
                <a:gd name="connsiteY15" fmla="*/ 292222 h 530839"/>
                <a:gd name="connsiteX16" fmla="*/ 15655 w 486967"/>
                <a:gd name="connsiteY16" fmla="*/ 273437 h 530839"/>
                <a:gd name="connsiteX17" fmla="*/ 21917 w 486967"/>
                <a:gd name="connsiteY17" fmla="*/ 259869 h 530839"/>
                <a:gd name="connsiteX18" fmla="*/ 11481 w 486967"/>
                <a:gd name="connsiteY18" fmla="*/ 247345 h 530839"/>
                <a:gd name="connsiteX19" fmla="*/ 11481 w 486967"/>
                <a:gd name="connsiteY19" fmla="*/ 241083 h 530839"/>
                <a:gd name="connsiteX20" fmla="*/ 24004 w 486967"/>
                <a:gd name="connsiteY20" fmla="*/ 229603 h 530839"/>
                <a:gd name="connsiteX21" fmla="*/ 38615 w 486967"/>
                <a:gd name="connsiteY21" fmla="*/ 209774 h 530839"/>
                <a:gd name="connsiteX22" fmla="*/ 31310 w 486967"/>
                <a:gd name="connsiteY22" fmla="*/ 201425 h 530839"/>
                <a:gd name="connsiteX23" fmla="*/ 24004 w 486967"/>
                <a:gd name="connsiteY23" fmla="*/ 200381 h 530839"/>
                <a:gd name="connsiteX24" fmla="*/ 12524 w 486967"/>
                <a:gd name="connsiteY24" fmla="*/ 189945 h 530839"/>
                <a:gd name="connsiteX25" fmla="*/ 14612 w 486967"/>
                <a:gd name="connsiteY25" fmla="*/ 171159 h 530839"/>
                <a:gd name="connsiteX26" fmla="*/ 19830 w 486967"/>
                <a:gd name="connsiteY26" fmla="*/ 170115 h 530839"/>
                <a:gd name="connsiteX27" fmla="*/ 21917 w 486967"/>
                <a:gd name="connsiteY27" fmla="*/ 162810 h 530839"/>
                <a:gd name="connsiteX28" fmla="*/ 29222 w 486967"/>
                <a:gd name="connsiteY28" fmla="*/ 159679 h 530839"/>
                <a:gd name="connsiteX29" fmla="*/ 29222 w 486967"/>
                <a:gd name="connsiteY29" fmla="*/ 151330 h 530839"/>
                <a:gd name="connsiteX30" fmla="*/ 31310 w 486967"/>
                <a:gd name="connsiteY30" fmla="*/ 150286 h 530839"/>
                <a:gd name="connsiteX31" fmla="*/ 41746 w 486967"/>
                <a:gd name="connsiteY31" fmla="*/ 146111 h 530839"/>
                <a:gd name="connsiteX32" fmla="*/ 43834 w 486967"/>
                <a:gd name="connsiteY32" fmla="*/ 138806 h 530839"/>
                <a:gd name="connsiteX33" fmla="*/ 65750 w 486967"/>
                <a:gd name="connsiteY33" fmla="*/ 128369 h 530839"/>
                <a:gd name="connsiteX34" fmla="*/ 72012 w 486967"/>
                <a:gd name="connsiteY34" fmla="*/ 115845 h 530839"/>
                <a:gd name="connsiteX35" fmla="*/ 83492 w 486967"/>
                <a:gd name="connsiteY35" fmla="*/ 117933 h 530839"/>
                <a:gd name="connsiteX36" fmla="*/ 113758 w 486967"/>
                <a:gd name="connsiteY36" fmla="*/ 104365 h 530839"/>
                <a:gd name="connsiteX37" fmla="*/ 123151 w 486967"/>
                <a:gd name="connsiteY37" fmla="*/ 96016 h 530839"/>
                <a:gd name="connsiteX38" fmla="*/ 130457 w 486967"/>
                <a:gd name="connsiteY38" fmla="*/ 87667 h 530839"/>
                <a:gd name="connsiteX39" fmla="*/ 148199 w 486967"/>
                <a:gd name="connsiteY39" fmla="*/ 84536 h 530839"/>
                <a:gd name="connsiteX40" fmla="*/ 149242 w 486967"/>
                <a:gd name="connsiteY40" fmla="*/ 74099 h 530839"/>
                <a:gd name="connsiteX41" fmla="*/ 170115 w 486967"/>
                <a:gd name="connsiteY41" fmla="*/ 72012 h 530839"/>
                <a:gd name="connsiteX42" fmla="*/ 176377 w 486967"/>
                <a:gd name="connsiteY42" fmla="*/ 61576 h 530839"/>
                <a:gd name="connsiteX43" fmla="*/ 193076 w 486967"/>
                <a:gd name="connsiteY43" fmla="*/ 52183 h 530839"/>
                <a:gd name="connsiteX44" fmla="*/ 208730 w 486967"/>
                <a:gd name="connsiteY44" fmla="*/ 53226 h 530839"/>
                <a:gd name="connsiteX45" fmla="*/ 224385 w 486967"/>
                <a:gd name="connsiteY45" fmla="*/ 41746 h 530839"/>
                <a:gd name="connsiteX46" fmla="*/ 249433 w 486967"/>
                <a:gd name="connsiteY46" fmla="*/ 41746 h 530839"/>
                <a:gd name="connsiteX47" fmla="*/ 249433 w 486967"/>
                <a:gd name="connsiteY47" fmla="*/ 34441 h 530839"/>
                <a:gd name="connsiteX48" fmla="*/ 246301 w 486967"/>
                <a:gd name="connsiteY48" fmla="*/ 20873 h 530839"/>
                <a:gd name="connsiteX49" fmla="*/ 253607 w 486967"/>
                <a:gd name="connsiteY49" fmla="*/ 11480 h 530839"/>
                <a:gd name="connsiteX50" fmla="*/ 285961 w 486967"/>
                <a:gd name="connsiteY50" fmla="*/ 2087 h 530839"/>
                <a:gd name="connsiteX51" fmla="*/ 307877 w 486967"/>
                <a:gd name="connsiteY51" fmla="*/ 0 h 530839"/>
                <a:gd name="connsiteX52" fmla="*/ 321444 w 486967"/>
                <a:gd name="connsiteY52" fmla="*/ 4175 h 530839"/>
                <a:gd name="connsiteX53" fmla="*/ 355885 w 486967"/>
                <a:gd name="connsiteY53" fmla="*/ 11480 h 530839"/>
                <a:gd name="connsiteX54" fmla="*/ 373627 w 486967"/>
                <a:gd name="connsiteY54" fmla="*/ 19829 h 530839"/>
                <a:gd name="connsiteX55" fmla="*/ 385107 w 486967"/>
                <a:gd name="connsiteY55" fmla="*/ 20873 h 530839"/>
                <a:gd name="connsiteX56" fmla="*/ 403893 w 486967"/>
                <a:gd name="connsiteY56" fmla="*/ 29222 h 530839"/>
                <a:gd name="connsiteX57" fmla="*/ 422678 w 486967"/>
                <a:gd name="connsiteY57" fmla="*/ 50095 h 530839"/>
                <a:gd name="connsiteX58" fmla="*/ 434158 w 486967"/>
                <a:gd name="connsiteY58" fmla="*/ 59488 h 530839"/>
                <a:gd name="connsiteX59" fmla="*/ 438333 w 486967"/>
                <a:gd name="connsiteY59" fmla="*/ 82449 h 530839"/>
                <a:gd name="connsiteX60" fmla="*/ 463380 w 486967"/>
                <a:gd name="connsiteY60" fmla="*/ 82449 h 530839"/>
                <a:gd name="connsiteX61" fmla="*/ 463380 w 486967"/>
                <a:gd name="connsiteY61" fmla="*/ 88710 h 530839"/>
                <a:gd name="connsiteX62" fmla="*/ 458162 w 486967"/>
                <a:gd name="connsiteY62" fmla="*/ 98103 h 530839"/>
                <a:gd name="connsiteX63" fmla="*/ 460250 w 486967"/>
                <a:gd name="connsiteY63" fmla="*/ 107496 h 530839"/>
                <a:gd name="connsiteX64" fmla="*/ 462337 w 486967"/>
                <a:gd name="connsiteY64" fmla="*/ 123151 h 530839"/>
                <a:gd name="connsiteX65" fmla="*/ 460250 w 486967"/>
                <a:gd name="connsiteY65" fmla="*/ 130456 h 530839"/>
                <a:gd name="connsiteX66" fmla="*/ 467555 w 486967"/>
                <a:gd name="connsiteY66" fmla="*/ 139849 h 530839"/>
                <a:gd name="connsiteX67" fmla="*/ 467274 w 486967"/>
                <a:gd name="connsiteY67" fmla="*/ 139488 h 530839"/>
                <a:gd name="connsiteX68" fmla="*/ 463172 w 486967"/>
                <a:gd name="connsiteY68" fmla="*/ 145068 h 530839"/>
                <a:gd name="connsiteX69" fmla="*/ 465677 w 486967"/>
                <a:gd name="connsiteY69" fmla="*/ 187648 h 530839"/>
                <a:gd name="connsiteX70" fmla="*/ 474443 w 486967"/>
                <a:gd name="connsiteY70" fmla="*/ 205182 h 530839"/>
                <a:gd name="connsiteX71" fmla="*/ 473191 w 486967"/>
                <a:gd name="connsiteY71" fmla="*/ 228977 h 530839"/>
                <a:gd name="connsiteX72" fmla="*/ 469434 w 486967"/>
                <a:gd name="connsiteY72" fmla="*/ 233987 h 530839"/>
                <a:gd name="connsiteX73" fmla="*/ 468181 w 486967"/>
                <a:gd name="connsiteY73" fmla="*/ 247763 h 530839"/>
                <a:gd name="connsiteX74" fmla="*/ 486967 w 486967"/>
                <a:gd name="connsiteY74" fmla="*/ 279072 h 530839"/>
                <a:gd name="connsiteX75" fmla="*/ 455658 w 486967"/>
                <a:gd name="connsiteY75" fmla="*/ 282829 h 530839"/>
                <a:gd name="connsiteX76" fmla="*/ 449396 w 486967"/>
                <a:gd name="connsiteY76" fmla="*/ 292848 h 530839"/>
                <a:gd name="connsiteX77" fmla="*/ 455658 w 486967"/>
                <a:gd name="connsiteY77" fmla="*/ 310382 h 530839"/>
                <a:gd name="connsiteX78" fmla="*/ 460667 w 486967"/>
                <a:gd name="connsiteY78" fmla="*/ 340439 h 530839"/>
                <a:gd name="connsiteX79" fmla="*/ 458162 w 486967"/>
                <a:gd name="connsiteY79" fmla="*/ 384272 h 530839"/>
                <a:gd name="connsiteX80" fmla="*/ 464424 w 486967"/>
                <a:gd name="connsiteY80" fmla="*/ 399301 h 530839"/>
                <a:gd name="connsiteX81" fmla="*/ 463018 w 486967"/>
                <a:gd name="connsiteY81" fmla="*/ 401299 h 530839"/>
                <a:gd name="connsiteX82" fmla="*/ 406530 w 486967"/>
                <a:gd name="connsiteY82" fmla="*/ 530839 h 530839"/>
                <a:gd name="connsiteX0" fmla="*/ 50021 w 486967"/>
                <a:gd name="connsiteY0" fmla="*/ 401299 h 401299"/>
                <a:gd name="connsiteX1" fmla="*/ 54270 w 486967"/>
                <a:gd name="connsiteY1" fmla="*/ 394500 h 401299"/>
                <a:gd name="connsiteX2" fmla="*/ 55314 w 486967"/>
                <a:gd name="connsiteY2" fmla="*/ 377802 h 401299"/>
                <a:gd name="connsiteX3" fmla="*/ 68882 w 486967"/>
                <a:gd name="connsiteY3" fmla="*/ 377802 h 401299"/>
                <a:gd name="connsiteX4" fmla="*/ 78274 w 486967"/>
                <a:gd name="connsiteY4" fmla="*/ 361103 h 401299"/>
                <a:gd name="connsiteX5" fmla="*/ 69925 w 486967"/>
                <a:gd name="connsiteY5" fmla="*/ 344405 h 401299"/>
                <a:gd name="connsiteX6" fmla="*/ 59489 w 486967"/>
                <a:gd name="connsiteY6" fmla="*/ 341274 h 401299"/>
                <a:gd name="connsiteX7" fmla="*/ 49052 w 486967"/>
                <a:gd name="connsiteY7" fmla="*/ 348579 h 401299"/>
                <a:gd name="connsiteX8" fmla="*/ 43834 w 486967"/>
                <a:gd name="connsiteY8" fmla="*/ 344405 h 401299"/>
                <a:gd name="connsiteX9" fmla="*/ 35485 w 486967"/>
                <a:gd name="connsiteY9" fmla="*/ 344405 h 401299"/>
                <a:gd name="connsiteX10" fmla="*/ 29222 w 486967"/>
                <a:gd name="connsiteY10" fmla="*/ 341274 h 401299"/>
                <a:gd name="connsiteX11" fmla="*/ 15655 w 486967"/>
                <a:gd name="connsiteY11" fmla="*/ 340230 h 401299"/>
                <a:gd name="connsiteX12" fmla="*/ 4175 w 486967"/>
                <a:gd name="connsiteY12" fmla="*/ 329794 h 401299"/>
                <a:gd name="connsiteX13" fmla="*/ 0 w 486967"/>
                <a:gd name="connsiteY13" fmla="*/ 313095 h 401299"/>
                <a:gd name="connsiteX14" fmla="*/ 6263 w 486967"/>
                <a:gd name="connsiteY14" fmla="*/ 300571 h 401299"/>
                <a:gd name="connsiteX15" fmla="*/ 2088 w 486967"/>
                <a:gd name="connsiteY15" fmla="*/ 292222 h 401299"/>
                <a:gd name="connsiteX16" fmla="*/ 15655 w 486967"/>
                <a:gd name="connsiteY16" fmla="*/ 273437 h 401299"/>
                <a:gd name="connsiteX17" fmla="*/ 21917 w 486967"/>
                <a:gd name="connsiteY17" fmla="*/ 259869 h 401299"/>
                <a:gd name="connsiteX18" fmla="*/ 11481 w 486967"/>
                <a:gd name="connsiteY18" fmla="*/ 247345 h 401299"/>
                <a:gd name="connsiteX19" fmla="*/ 11481 w 486967"/>
                <a:gd name="connsiteY19" fmla="*/ 241083 h 401299"/>
                <a:gd name="connsiteX20" fmla="*/ 24004 w 486967"/>
                <a:gd name="connsiteY20" fmla="*/ 229603 h 401299"/>
                <a:gd name="connsiteX21" fmla="*/ 38615 w 486967"/>
                <a:gd name="connsiteY21" fmla="*/ 209774 h 401299"/>
                <a:gd name="connsiteX22" fmla="*/ 31310 w 486967"/>
                <a:gd name="connsiteY22" fmla="*/ 201425 h 401299"/>
                <a:gd name="connsiteX23" fmla="*/ 24004 w 486967"/>
                <a:gd name="connsiteY23" fmla="*/ 200381 h 401299"/>
                <a:gd name="connsiteX24" fmla="*/ 12524 w 486967"/>
                <a:gd name="connsiteY24" fmla="*/ 189945 h 401299"/>
                <a:gd name="connsiteX25" fmla="*/ 14612 w 486967"/>
                <a:gd name="connsiteY25" fmla="*/ 171159 h 401299"/>
                <a:gd name="connsiteX26" fmla="*/ 19830 w 486967"/>
                <a:gd name="connsiteY26" fmla="*/ 170115 h 401299"/>
                <a:gd name="connsiteX27" fmla="*/ 21917 w 486967"/>
                <a:gd name="connsiteY27" fmla="*/ 162810 h 401299"/>
                <a:gd name="connsiteX28" fmla="*/ 29222 w 486967"/>
                <a:gd name="connsiteY28" fmla="*/ 159679 h 401299"/>
                <a:gd name="connsiteX29" fmla="*/ 29222 w 486967"/>
                <a:gd name="connsiteY29" fmla="*/ 151330 h 401299"/>
                <a:gd name="connsiteX30" fmla="*/ 31310 w 486967"/>
                <a:gd name="connsiteY30" fmla="*/ 150286 h 401299"/>
                <a:gd name="connsiteX31" fmla="*/ 41746 w 486967"/>
                <a:gd name="connsiteY31" fmla="*/ 146111 h 401299"/>
                <a:gd name="connsiteX32" fmla="*/ 43834 w 486967"/>
                <a:gd name="connsiteY32" fmla="*/ 138806 h 401299"/>
                <a:gd name="connsiteX33" fmla="*/ 65750 w 486967"/>
                <a:gd name="connsiteY33" fmla="*/ 128369 h 401299"/>
                <a:gd name="connsiteX34" fmla="*/ 72012 w 486967"/>
                <a:gd name="connsiteY34" fmla="*/ 115845 h 401299"/>
                <a:gd name="connsiteX35" fmla="*/ 83492 w 486967"/>
                <a:gd name="connsiteY35" fmla="*/ 117933 h 401299"/>
                <a:gd name="connsiteX36" fmla="*/ 113758 w 486967"/>
                <a:gd name="connsiteY36" fmla="*/ 104365 h 401299"/>
                <a:gd name="connsiteX37" fmla="*/ 123151 w 486967"/>
                <a:gd name="connsiteY37" fmla="*/ 96016 h 401299"/>
                <a:gd name="connsiteX38" fmla="*/ 130457 w 486967"/>
                <a:gd name="connsiteY38" fmla="*/ 87667 h 401299"/>
                <a:gd name="connsiteX39" fmla="*/ 148199 w 486967"/>
                <a:gd name="connsiteY39" fmla="*/ 84536 h 401299"/>
                <a:gd name="connsiteX40" fmla="*/ 149242 w 486967"/>
                <a:gd name="connsiteY40" fmla="*/ 74099 h 401299"/>
                <a:gd name="connsiteX41" fmla="*/ 170115 w 486967"/>
                <a:gd name="connsiteY41" fmla="*/ 72012 h 401299"/>
                <a:gd name="connsiteX42" fmla="*/ 176377 w 486967"/>
                <a:gd name="connsiteY42" fmla="*/ 61576 h 401299"/>
                <a:gd name="connsiteX43" fmla="*/ 193076 w 486967"/>
                <a:gd name="connsiteY43" fmla="*/ 52183 h 401299"/>
                <a:gd name="connsiteX44" fmla="*/ 208730 w 486967"/>
                <a:gd name="connsiteY44" fmla="*/ 53226 h 401299"/>
                <a:gd name="connsiteX45" fmla="*/ 224385 w 486967"/>
                <a:gd name="connsiteY45" fmla="*/ 41746 h 401299"/>
                <a:gd name="connsiteX46" fmla="*/ 249433 w 486967"/>
                <a:gd name="connsiteY46" fmla="*/ 41746 h 401299"/>
                <a:gd name="connsiteX47" fmla="*/ 249433 w 486967"/>
                <a:gd name="connsiteY47" fmla="*/ 34441 h 401299"/>
                <a:gd name="connsiteX48" fmla="*/ 246301 w 486967"/>
                <a:gd name="connsiteY48" fmla="*/ 20873 h 401299"/>
                <a:gd name="connsiteX49" fmla="*/ 253607 w 486967"/>
                <a:gd name="connsiteY49" fmla="*/ 11480 h 401299"/>
                <a:gd name="connsiteX50" fmla="*/ 285961 w 486967"/>
                <a:gd name="connsiteY50" fmla="*/ 2087 h 401299"/>
                <a:gd name="connsiteX51" fmla="*/ 307877 w 486967"/>
                <a:gd name="connsiteY51" fmla="*/ 0 h 401299"/>
                <a:gd name="connsiteX52" fmla="*/ 321444 w 486967"/>
                <a:gd name="connsiteY52" fmla="*/ 4175 h 401299"/>
                <a:gd name="connsiteX53" fmla="*/ 355885 w 486967"/>
                <a:gd name="connsiteY53" fmla="*/ 11480 h 401299"/>
                <a:gd name="connsiteX54" fmla="*/ 373627 w 486967"/>
                <a:gd name="connsiteY54" fmla="*/ 19829 h 401299"/>
                <a:gd name="connsiteX55" fmla="*/ 385107 w 486967"/>
                <a:gd name="connsiteY55" fmla="*/ 20873 h 401299"/>
                <a:gd name="connsiteX56" fmla="*/ 403893 w 486967"/>
                <a:gd name="connsiteY56" fmla="*/ 29222 h 401299"/>
                <a:gd name="connsiteX57" fmla="*/ 422678 w 486967"/>
                <a:gd name="connsiteY57" fmla="*/ 50095 h 401299"/>
                <a:gd name="connsiteX58" fmla="*/ 434158 w 486967"/>
                <a:gd name="connsiteY58" fmla="*/ 59488 h 401299"/>
                <a:gd name="connsiteX59" fmla="*/ 438333 w 486967"/>
                <a:gd name="connsiteY59" fmla="*/ 82449 h 401299"/>
                <a:gd name="connsiteX60" fmla="*/ 463380 w 486967"/>
                <a:gd name="connsiteY60" fmla="*/ 82449 h 401299"/>
                <a:gd name="connsiteX61" fmla="*/ 463380 w 486967"/>
                <a:gd name="connsiteY61" fmla="*/ 88710 h 401299"/>
                <a:gd name="connsiteX62" fmla="*/ 458162 w 486967"/>
                <a:gd name="connsiteY62" fmla="*/ 98103 h 401299"/>
                <a:gd name="connsiteX63" fmla="*/ 460250 w 486967"/>
                <a:gd name="connsiteY63" fmla="*/ 107496 h 401299"/>
                <a:gd name="connsiteX64" fmla="*/ 462337 w 486967"/>
                <a:gd name="connsiteY64" fmla="*/ 123151 h 401299"/>
                <a:gd name="connsiteX65" fmla="*/ 460250 w 486967"/>
                <a:gd name="connsiteY65" fmla="*/ 130456 h 401299"/>
                <a:gd name="connsiteX66" fmla="*/ 467555 w 486967"/>
                <a:gd name="connsiteY66" fmla="*/ 139849 h 401299"/>
                <a:gd name="connsiteX67" fmla="*/ 467274 w 486967"/>
                <a:gd name="connsiteY67" fmla="*/ 139488 h 401299"/>
                <a:gd name="connsiteX68" fmla="*/ 463172 w 486967"/>
                <a:gd name="connsiteY68" fmla="*/ 145068 h 401299"/>
                <a:gd name="connsiteX69" fmla="*/ 465677 w 486967"/>
                <a:gd name="connsiteY69" fmla="*/ 187648 h 401299"/>
                <a:gd name="connsiteX70" fmla="*/ 474443 w 486967"/>
                <a:gd name="connsiteY70" fmla="*/ 205182 h 401299"/>
                <a:gd name="connsiteX71" fmla="*/ 473191 w 486967"/>
                <a:gd name="connsiteY71" fmla="*/ 228977 h 401299"/>
                <a:gd name="connsiteX72" fmla="*/ 469434 w 486967"/>
                <a:gd name="connsiteY72" fmla="*/ 233987 h 401299"/>
                <a:gd name="connsiteX73" fmla="*/ 468181 w 486967"/>
                <a:gd name="connsiteY73" fmla="*/ 247763 h 401299"/>
                <a:gd name="connsiteX74" fmla="*/ 486967 w 486967"/>
                <a:gd name="connsiteY74" fmla="*/ 279072 h 401299"/>
                <a:gd name="connsiteX75" fmla="*/ 455658 w 486967"/>
                <a:gd name="connsiteY75" fmla="*/ 282829 h 401299"/>
                <a:gd name="connsiteX76" fmla="*/ 449396 w 486967"/>
                <a:gd name="connsiteY76" fmla="*/ 292848 h 401299"/>
                <a:gd name="connsiteX77" fmla="*/ 455658 w 486967"/>
                <a:gd name="connsiteY77" fmla="*/ 310382 h 401299"/>
                <a:gd name="connsiteX78" fmla="*/ 460667 w 486967"/>
                <a:gd name="connsiteY78" fmla="*/ 340439 h 401299"/>
                <a:gd name="connsiteX79" fmla="*/ 458162 w 486967"/>
                <a:gd name="connsiteY79" fmla="*/ 384272 h 401299"/>
                <a:gd name="connsiteX80" fmla="*/ 464424 w 486967"/>
                <a:gd name="connsiteY80" fmla="*/ 399301 h 401299"/>
                <a:gd name="connsiteX81" fmla="*/ 463018 w 486967"/>
                <a:gd name="connsiteY81" fmla="*/ 401299 h 40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86967" h="401299">
                  <a:moveTo>
                    <a:pt x="50021" y="401299"/>
                  </a:moveTo>
                  <a:lnTo>
                    <a:pt x="54270" y="394500"/>
                  </a:lnTo>
                  <a:lnTo>
                    <a:pt x="55314" y="377802"/>
                  </a:lnTo>
                  <a:lnTo>
                    <a:pt x="68882" y="377802"/>
                  </a:lnTo>
                  <a:lnTo>
                    <a:pt x="78274" y="361103"/>
                  </a:lnTo>
                  <a:lnTo>
                    <a:pt x="69925" y="344405"/>
                  </a:lnTo>
                  <a:lnTo>
                    <a:pt x="59489" y="341274"/>
                  </a:lnTo>
                  <a:lnTo>
                    <a:pt x="49052" y="348579"/>
                  </a:lnTo>
                  <a:lnTo>
                    <a:pt x="43834" y="344405"/>
                  </a:lnTo>
                  <a:lnTo>
                    <a:pt x="35485" y="344405"/>
                  </a:lnTo>
                  <a:lnTo>
                    <a:pt x="29222" y="341274"/>
                  </a:lnTo>
                  <a:lnTo>
                    <a:pt x="15655" y="340230"/>
                  </a:lnTo>
                  <a:lnTo>
                    <a:pt x="4175" y="329794"/>
                  </a:lnTo>
                  <a:lnTo>
                    <a:pt x="0" y="313095"/>
                  </a:lnTo>
                  <a:lnTo>
                    <a:pt x="6263" y="300571"/>
                  </a:lnTo>
                  <a:lnTo>
                    <a:pt x="2088" y="292222"/>
                  </a:lnTo>
                  <a:lnTo>
                    <a:pt x="15655" y="273437"/>
                  </a:lnTo>
                  <a:lnTo>
                    <a:pt x="21917" y="259869"/>
                  </a:lnTo>
                  <a:lnTo>
                    <a:pt x="11481" y="247345"/>
                  </a:lnTo>
                  <a:lnTo>
                    <a:pt x="11481" y="241083"/>
                  </a:lnTo>
                  <a:lnTo>
                    <a:pt x="24004" y="229603"/>
                  </a:lnTo>
                  <a:lnTo>
                    <a:pt x="38615" y="209774"/>
                  </a:lnTo>
                  <a:lnTo>
                    <a:pt x="31310" y="201425"/>
                  </a:lnTo>
                  <a:lnTo>
                    <a:pt x="24004" y="200381"/>
                  </a:lnTo>
                  <a:lnTo>
                    <a:pt x="12524" y="189945"/>
                  </a:lnTo>
                  <a:lnTo>
                    <a:pt x="14612" y="171159"/>
                  </a:lnTo>
                  <a:lnTo>
                    <a:pt x="19830" y="170115"/>
                  </a:lnTo>
                  <a:lnTo>
                    <a:pt x="21917" y="162810"/>
                  </a:lnTo>
                  <a:lnTo>
                    <a:pt x="29222" y="159679"/>
                  </a:lnTo>
                  <a:lnTo>
                    <a:pt x="29222" y="151330"/>
                  </a:lnTo>
                  <a:lnTo>
                    <a:pt x="31310" y="150286"/>
                  </a:lnTo>
                  <a:lnTo>
                    <a:pt x="41746" y="146111"/>
                  </a:lnTo>
                  <a:lnTo>
                    <a:pt x="43834" y="138806"/>
                  </a:lnTo>
                  <a:lnTo>
                    <a:pt x="65750" y="128369"/>
                  </a:lnTo>
                  <a:lnTo>
                    <a:pt x="72012" y="115845"/>
                  </a:lnTo>
                  <a:lnTo>
                    <a:pt x="83492" y="117933"/>
                  </a:lnTo>
                  <a:lnTo>
                    <a:pt x="113758" y="104365"/>
                  </a:lnTo>
                  <a:lnTo>
                    <a:pt x="123151" y="96016"/>
                  </a:lnTo>
                  <a:lnTo>
                    <a:pt x="130457" y="87667"/>
                  </a:lnTo>
                  <a:lnTo>
                    <a:pt x="148199" y="84536"/>
                  </a:lnTo>
                  <a:lnTo>
                    <a:pt x="149242" y="74099"/>
                  </a:lnTo>
                  <a:lnTo>
                    <a:pt x="170115" y="72012"/>
                  </a:lnTo>
                  <a:lnTo>
                    <a:pt x="176377" y="61576"/>
                  </a:lnTo>
                  <a:lnTo>
                    <a:pt x="193076" y="52183"/>
                  </a:lnTo>
                  <a:lnTo>
                    <a:pt x="208730" y="53226"/>
                  </a:lnTo>
                  <a:lnTo>
                    <a:pt x="224385" y="41746"/>
                  </a:lnTo>
                  <a:lnTo>
                    <a:pt x="249433" y="41746"/>
                  </a:lnTo>
                  <a:lnTo>
                    <a:pt x="249433" y="34441"/>
                  </a:lnTo>
                  <a:lnTo>
                    <a:pt x="246301" y="20873"/>
                  </a:lnTo>
                  <a:lnTo>
                    <a:pt x="253607" y="11480"/>
                  </a:lnTo>
                  <a:lnTo>
                    <a:pt x="285961" y="2087"/>
                  </a:lnTo>
                  <a:lnTo>
                    <a:pt x="307877" y="0"/>
                  </a:lnTo>
                  <a:lnTo>
                    <a:pt x="321444" y="4175"/>
                  </a:lnTo>
                  <a:lnTo>
                    <a:pt x="355885" y="11480"/>
                  </a:lnTo>
                  <a:lnTo>
                    <a:pt x="373627" y="19829"/>
                  </a:lnTo>
                  <a:lnTo>
                    <a:pt x="385107" y="20873"/>
                  </a:lnTo>
                  <a:lnTo>
                    <a:pt x="403893" y="29222"/>
                  </a:lnTo>
                  <a:lnTo>
                    <a:pt x="422678" y="50095"/>
                  </a:lnTo>
                  <a:lnTo>
                    <a:pt x="434158" y="59488"/>
                  </a:lnTo>
                  <a:lnTo>
                    <a:pt x="438333" y="82449"/>
                  </a:lnTo>
                  <a:lnTo>
                    <a:pt x="463380" y="82449"/>
                  </a:lnTo>
                  <a:lnTo>
                    <a:pt x="463380" y="88710"/>
                  </a:lnTo>
                  <a:lnTo>
                    <a:pt x="458162" y="98103"/>
                  </a:lnTo>
                  <a:lnTo>
                    <a:pt x="460250" y="107496"/>
                  </a:lnTo>
                  <a:lnTo>
                    <a:pt x="462337" y="123151"/>
                  </a:lnTo>
                  <a:lnTo>
                    <a:pt x="460250" y="130456"/>
                  </a:lnTo>
                  <a:lnTo>
                    <a:pt x="467555" y="139849"/>
                  </a:lnTo>
                  <a:lnTo>
                    <a:pt x="467274" y="139488"/>
                  </a:lnTo>
                  <a:lnTo>
                    <a:pt x="463172" y="145068"/>
                  </a:lnTo>
                  <a:lnTo>
                    <a:pt x="465677" y="187648"/>
                  </a:lnTo>
                  <a:lnTo>
                    <a:pt x="474443" y="205182"/>
                  </a:lnTo>
                  <a:cubicBezTo>
                    <a:pt x="474026" y="213114"/>
                    <a:pt x="473608" y="221045"/>
                    <a:pt x="473191" y="228977"/>
                  </a:cubicBezTo>
                  <a:lnTo>
                    <a:pt x="469434" y="233987"/>
                  </a:lnTo>
                  <a:lnTo>
                    <a:pt x="468181" y="247763"/>
                  </a:lnTo>
                  <a:lnTo>
                    <a:pt x="486967" y="279072"/>
                  </a:lnTo>
                  <a:lnTo>
                    <a:pt x="455658" y="282829"/>
                  </a:lnTo>
                  <a:lnTo>
                    <a:pt x="449396" y="292848"/>
                  </a:lnTo>
                  <a:lnTo>
                    <a:pt x="455658" y="310382"/>
                  </a:lnTo>
                  <a:lnTo>
                    <a:pt x="460667" y="340439"/>
                  </a:lnTo>
                  <a:lnTo>
                    <a:pt x="458162" y="384272"/>
                  </a:lnTo>
                  <a:lnTo>
                    <a:pt x="464424" y="399301"/>
                  </a:lnTo>
                  <a:lnTo>
                    <a:pt x="463018" y="401299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C1911B4-7BE7-E849-4B38-2BE344648FD3}"/>
                </a:ext>
              </a:extLst>
            </p:cNvPr>
            <p:cNvSpPr/>
            <p:nvPr/>
          </p:nvSpPr>
          <p:spPr>
            <a:xfrm>
              <a:off x="5182731" y="831458"/>
              <a:ext cx="914238" cy="335330"/>
            </a:xfrm>
            <a:custGeom>
              <a:avLst/>
              <a:gdLst>
                <a:gd name="connsiteX0" fmla="*/ 66502 w 914238"/>
                <a:gd name="connsiteY0" fmla="*/ 0 h 335330"/>
                <a:gd name="connsiteX1" fmla="*/ 783391 w 914238"/>
                <a:gd name="connsiteY1" fmla="*/ 0 h 335330"/>
                <a:gd name="connsiteX2" fmla="*/ 805281 w 914238"/>
                <a:gd name="connsiteY2" fmla="*/ 82349 h 335330"/>
                <a:gd name="connsiteX3" fmla="*/ 821562 w 914238"/>
                <a:gd name="connsiteY3" fmla="*/ 117416 h 335330"/>
                <a:gd name="connsiteX4" fmla="*/ 837843 w 914238"/>
                <a:gd name="connsiteY4" fmla="*/ 129940 h 335330"/>
                <a:gd name="connsiteX5" fmla="*/ 860386 w 914238"/>
                <a:gd name="connsiteY5" fmla="*/ 129940 h 335330"/>
                <a:gd name="connsiteX6" fmla="*/ 914238 w 914238"/>
                <a:gd name="connsiteY6" fmla="*/ 187549 h 335330"/>
                <a:gd name="connsiteX7" fmla="*/ 892948 w 914238"/>
                <a:gd name="connsiteY7" fmla="*/ 202578 h 335330"/>
                <a:gd name="connsiteX8" fmla="*/ 862891 w 914238"/>
                <a:gd name="connsiteY8" fmla="*/ 212597 h 335330"/>
                <a:gd name="connsiteX9" fmla="*/ 860386 w 914238"/>
                <a:gd name="connsiteY9" fmla="*/ 221363 h 335330"/>
                <a:gd name="connsiteX10" fmla="*/ 864143 w 914238"/>
                <a:gd name="connsiteY10" fmla="*/ 238897 h 335330"/>
                <a:gd name="connsiteX11" fmla="*/ 837843 w 914238"/>
                <a:gd name="connsiteY11" fmla="*/ 251421 h 335330"/>
                <a:gd name="connsiteX12" fmla="*/ 812795 w 914238"/>
                <a:gd name="connsiteY12" fmla="*/ 237644 h 335330"/>
                <a:gd name="connsiteX13" fmla="*/ 789000 w 914238"/>
                <a:gd name="connsiteY13" fmla="*/ 238897 h 335330"/>
                <a:gd name="connsiteX14" fmla="*/ 783991 w 914238"/>
                <a:gd name="connsiteY14" fmla="*/ 243906 h 335330"/>
                <a:gd name="connsiteX15" fmla="*/ 767710 w 914238"/>
                <a:gd name="connsiteY15" fmla="*/ 243906 h 335330"/>
                <a:gd name="connsiteX16" fmla="*/ 762700 w 914238"/>
                <a:gd name="connsiteY16" fmla="*/ 251421 h 335330"/>
                <a:gd name="connsiteX17" fmla="*/ 746419 w 914238"/>
                <a:gd name="connsiteY17" fmla="*/ 263944 h 335330"/>
                <a:gd name="connsiteX18" fmla="*/ 740157 w 914238"/>
                <a:gd name="connsiteY18" fmla="*/ 251421 h 335330"/>
                <a:gd name="connsiteX19" fmla="*/ 740157 w 914238"/>
                <a:gd name="connsiteY19" fmla="*/ 243906 h 335330"/>
                <a:gd name="connsiteX20" fmla="*/ 730138 w 914238"/>
                <a:gd name="connsiteY20" fmla="*/ 238897 h 335330"/>
                <a:gd name="connsiteX21" fmla="*/ 720119 w 914238"/>
                <a:gd name="connsiteY21" fmla="*/ 243906 h 335330"/>
                <a:gd name="connsiteX22" fmla="*/ 716362 w 914238"/>
                <a:gd name="connsiteY22" fmla="*/ 252673 h 335330"/>
                <a:gd name="connsiteX23" fmla="*/ 702586 w 914238"/>
                <a:gd name="connsiteY23" fmla="*/ 252673 h 335330"/>
                <a:gd name="connsiteX24" fmla="*/ 673781 w 914238"/>
                <a:gd name="connsiteY24" fmla="*/ 275216 h 335330"/>
                <a:gd name="connsiteX25" fmla="*/ 651238 w 914238"/>
                <a:gd name="connsiteY25" fmla="*/ 278973 h 335330"/>
                <a:gd name="connsiteX26" fmla="*/ 624938 w 914238"/>
                <a:gd name="connsiteY26" fmla="*/ 299011 h 335330"/>
                <a:gd name="connsiteX27" fmla="*/ 624938 w 914238"/>
                <a:gd name="connsiteY27" fmla="*/ 317797 h 335330"/>
                <a:gd name="connsiteX28" fmla="*/ 608657 w 914238"/>
                <a:gd name="connsiteY28" fmla="*/ 317797 h 335330"/>
                <a:gd name="connsiteX29" fmla="*/ 578600 w 914238"/>
                <a:gd name="connsiteY29" fmla="*/ 335330 h 335330"/>
                <a:gd name="connsiteX30" fmla="*/ 563572 w 914238"/>
                <a:gd name="connsiteY30" fmla="*/ 335330 h 335330"/>
                <a:gd name="connsiteX31" fmla="*/ 544786 w 914238"/>
                <a:gd name="connsiteY31" fmla="*/ 315292 h 335330"/>
                <a:gd name="connsiteX32" fmla="*/ 549795 w 914238"/>
                <a:gd name="connsiteY32" fmla="*/ 297759 h 335330"/>
                <a:gd name="connsiteX33" fmla="*/ 541029 w 914238"/>
                <a:gd name="connsiteY33" fmla="*/ 287740 h 335330"/>
                <a:gd name="connsiteX34" fmla="*/ 549795 w 914238"/>
                <a:gd name="connsiteY34" fmla="*/ 280225 h 335330"/>
                <a:gd name="connsiteX35" fmla="*/ 549795 w 914238"/>
                <a:gd name="connsiteY35" fmla="*/ 270206 h 335330"/>
                <a:gd name="connsiteX36" fmla="*/ 557310 w 914238"/>
                <a:gd name="connsiteY36" fmla="*/ 252673 h 335330"/>
                <a:gd name="connsiteX37" fmla="*/ 566076 w 914238"/>
                <a:gd name="connsiteY37" fmla="*/ 255178 h 335330"/>
                <a:gd name="connsiteX38" fmla="*/ 571086 w 914238"/>
                <a:gd name="connsiteY38" fmla="*/ 245159 h 335330"/>
                <a:gd name="connsiteX39" fmla="*/ 566076 w 914238"/>
                <a:gd name="connsiteY39" fmla="*/ 220111 h 335330"/>
                <a:gd name="connsiteX40" fmla="*/ 559814 w 914238"/>
                <a:gd name="connsiteY40" fmla="*/ 210092 h 335330"/>
                <a:gd name="connsiteX41" fmla="*/ 561067 w 914238"/>
                <a:gd name="connsiteY41" fmla="*/ 200073 h 335330"/>
                <a:gd name="connsiteX42" fmla="*/ 515981 w 914238"/>
                <a:gd name="connsiteY42" fmla="*/ 202578 h 335330"/>
                <a:gd name="connsiteX43" fmla="*/ 502205 w 914238"/>
                <a:gd name="connsiteY43" fmla="*/ 188801 h 335330"/>
                <a:gd name="connsiteX44" fmla="*/ 510972 w 914238"/>
                <a:gd name="connsiteY44" fmla="*/ 151230 h 335330"/>
                <a:gd name="connsiteX45" fmla="*/ 493438 w 914238"/>
                <a:gd name="connsiteY45" fmla="*/ 151230 h 335330"/>
                <a:gd name="connsiteX46" fmla="*/ 475905 w 914238"/>
                <a:gd name="connsiteY46" fmla="*/ 165006 h 335330"/>
                <a:gd name="connsiteX47" fmla="*/ 474652 w 914238"/>
                <a:gd name="connsiteY47" fmla="*/ 187549 h 335330"/>
                <a:gd name="connsiteX48" fmla="*/ 455867 w 914238"/>
                <a:gd name="connsiteY48" fmla="*/ 182540 h 335330"/>
                <a:gd name="connsiteX49" fmla="*/ 440838 w 914238"/>
                <a:gd name="connsiteY49" fmla="*/ 192559 h 335330"/>
                <a:gd name="connsiteX50" fmla="*/ 435829 w 914238"/>
                <a:gd name="connsiteY50" fmla="*/ 207587 h 335330"/>
                <a:gd name="connsiteX51" fmla="*/ 425810 w 914238"/>
                <a:gd name="connsiteY51" fmla="*/ 200073 h 335330"/>
                <a:gd name="connsiteX52" fmla="*/ 417043 w 914238"/>
                <a:gd name="connsiteY52" fmla="*/ 200073 h 335330"/>
                <a:gd name="connsiteX53" fmla="*/ 404519 w 914238"/>
                <a:gd name="connsiteY53" fmla="*/ 212597 h 335330"/>
                <a:gd name="connsiteX54" fmla="*/ 384481 w 914238"/>
                <a:gd name="connsiteY54" fmla="*/ 212597 h 335330"/>
                <a:gd name="connsiteX55" fmla="*/ 384481 w 914238"/>
                <a:gd name="connsiteY55" fmla="*/ 206335 h 335330"/>
                <a:gd name="connsiteX56" fmla="*/ 369452 w 914238"/>
                <a:gd name="connsiteY56" fmla="*/ 196316 h 335330"/>
                <a:gd name="connsiteX57" fmla="*/ 351919 w 914238"/>
                <a:gd name="connsiteY57" fmla="*/ 201325 h 335330"/>
                <a:gd name="connsiteX58" fmla="*/ 351919 w 914238"/>
                <a:gd name="connsiteY58" fmla="*/ 216354 h 335330"/>
                <a:gd name="connsiteX59" fmla="*/ 335638 w 914238"/>
                <a:gd name="connsiteY59" fmla="*/ 208840 h 335330"/>
                <a:gd name="connsiteX60" fmla="*/ 329376 w 914238"/>
                <a:gd name="connsiteY60" fmla="*/ 197568 h 335330"/>
                <a:gd name="connsiteX61" fmla="*/ 313095 w 914238"/>
                <a:gd name="connsiteY61" fmla="*/ 192559 h 335330"/>
                <a:gd name="connsiteX62" fmla="*/ 308086 w 914238"/>
                <a:gd name="connsiteY62" fmla="*/ 180035 h 335330"/>
                <a:gd name="connsiteX63" fmla="*/ 288048 w 914238"/>
                <a:gd name="connsiteY63" fmla="*/ 178782 h 335330"/>
                <a:gd name="connsiteX64" fmla="*/ 285543 w 914238"/>
                <a:gd name="connsiteY64" fmla="*/ 166259 h 335330"/>
                <a:gd name="connsiteX65" fmla="*/ 259243 w 914238"/>
                <a:gd name="connsiteY65" fmla="*/ 165006 h 335330"/>
                <a:gd name="connsiteX66" fmla="*/ 244214 w 914238"/>
                <a:gd name="connsiteY66" fmla="*/ 175025 h 335330"/>
                <a:gd name="connsiteX67" fmla="*/ 239205 w 914238"/>
                <a:gd name="connsiteY67" fmla="*/ 191306 h 335330"/>
                <a:gd name="connsiteX68" fmla="*/ 214157 w 914238"/>
                <a:gd name="connsiteY68" fmla="*/ 190054 h 335330"/>
                <a:gd name="connsiteX69" fmla="*/ 185352 w 914238"/>
                <a:gd name="connsiteY69" fmla="*/ 195063 h 335330"/>
                <a:gd name="connsiteX70" fmla="*/ 172829 w 914238"/>
                <a:gd name="connsiteY70" fmla="*/ 190054 h 335330"/>
                <a:gd name="connsiteX71" fmla="*/ 122733 w 914238"/>
                <a:gd name="connsiteY71" fmla="*/ 191306 h 335330"/>
                <a:gd name="connsiteX72" fmla="*/ 120229 w 914238"/>
                <a:gd name="connsiteY72" fmla="*/ 182540 h 335330"/>
                <a:gd name="connsiteX73" fmla="*/ 103948 w 914238"/>
                <a:gd name="connsiteY73" fmla="*/ 176278 h 335330"/>
                <a:gd name="connsiteX74" fmla="*/ 83910 w 914238"/>
                <a:gd name="connsiteY74" fmla="*/ 178782 h 335330"/>
                <a:gd name="connsiteX75" fmla="*/ 81405 w 914238"/>
                <a:gd name="connsiteY75" fmla="*/ 202578 h 335330"/>
                <a:gd name="connsiteX76" fmla="*/ 68881 w 914238"/>
                <a:gd name="connsiteY76" fmla="*/ 192559 h 335330"/>
                <a:gd name="connsiteX77" fmla="*/ 37572 w 914238"/>
                <a:gd name="connsiteY77" fmla="*/ 198821 h 335330"/>
                <a:gd name="connsiteX78" fmla="*/ 42581 w 914238"/>
                <a:gd name="connsiteY78" fmla="*/ 166259 h 335330"/>
                <a:gd name="connsiteX79" fmla="*/ 42581 w 914238"/>
                <a:gd name="connsiteY79" fmla="*/ 118668 h 335330"/>
                <a:gd name="connsiteX80" fmla="*/ 28805 w 914238"/>
                <a:gd name="connsiteY80" fmla="*/ 94873 h 335330"/>
                <a:gd name="connsiteX81" fmla="*/ 5010 w 914238"/>
                <a:gd name="connsiteY81" fmla="*/ 99882 h 335330"/>
                <a:gd name="connsiteX82" fmla="*/ 0 w 914238"/>
                <a:gd name="connsiteY82" fmla="*/ 78592 h 335330"/>
                <a:gd name="connsiteX83" fmla="*/ 16281 w 914238"/>
                <a:gd name="connsiteY83" fmla="*/ 61059 h 335330"/>
                <a:gd name="connsiteX84" fmla="*/ 35067 w 914238"/>
                <a:gd name="connsiteY84" fmla="*/ 53544 h 335330"/>
                <a:gd name="connsiteX85" fmla="*/ 40076 w 914238"/>
                <a:gd name="connsiteY85" fmla="*/ 42273 h 335330"/>
                <a:gd name="connsiteX86" fmla="*/ 45086 w 914238"/>
                <a:gd name="connsiteY86" fmla="*/ 38516 h 335330"/>
                <a:gd name="connsiteX87" fmla="*/ 53853 w 914238"/>
                <a:gd name="connsiteY87" fmla="*/ 27244 h 335330"/>
                <a:gd name="connsiteX0" fmla="*/ 66502 w 914238"/>
                <a:gd name="connsiteY0" fmla="*/ 55174 h 390504"/>
                <a:gd name="connsiteX1" fmla="*/ 421144 w 914238"/>
                <a:gd name="connsiteY1" fmla="*/ 5 h 390504"/>
                <a:gd name="connsiteX2" fmla="*/ 783391 w 914238"/>
                <a:gd name="connsiteY2" fmla="*/ 55174 h 390504"/>
                <a:gd name="connsiteX3" fmla="*/ 805281 w 914238"/>
                <a:gd name="connsiteY3" fmla="*/ 137523 h 390504"/>
                <a:gd name="connsiteX4" fmla="*/ 821562 w 914238"/>
                <a:gd name="connsiteY4" fmla="*/ 172590 h 390504"/>
                <a:gd name="connsiteX5" fmla="*/ 837843 w 914238"/>
                <a:gd name="connsiteY5" fmla="*/ 185114 h 390504"/>
                <a:gd name="connsiteX6" fmla="*/ 860386 w 914238"/>
                <a:gd name="connsiteY6" fmla="*/ 185114 h 390504"/>
                <a:gd name="connsiteX7" fmla="*/ 914238 w 914238"/>
                <a:gd name="connsiteY7" fmla="*/ 242723 h 390504"/>
                <a:gd name="connsiteX8" fmla="*/ 892948 w 914238"/>
                <a:gd name="connsiteY8" fmla="*/ 257752 h 390504"/>
                <a:gd name="connsiteX9" fmla="*/ 862891 w 914238"/>
                <a:gd name="connsiteY9" fmla="*/ 267771 h 390504"/>
                <a:gd name="connsiteX10" fmla="*/ 860386 w 914238"/>
                <a:gd name="connsiteY10" fmla="*/ 276537 h 390504"/>
                <a:gd name="connsiteX11" fmla="*/ 864143 w 914238"/>
                <a:gd name="connsiteY11" fmla="*/ 294071 h 390504"/>
                <a:gd name="connsiteX12" fmla="*/ 837843 w 914238"/>
                <a:gd name="connsiteY12" fmla="*/ 306595 h 390504"/>
                <a:gd name="connsiteX13" fmla="*/ 812795 w 914238"/>
                <a:gd name="connsiteY13" fmla="*/ 292818 h 390504"/>
                <a:gd name="connsiteX14" fmla="*/ 789000 w 914238"/>
                <a:gd name="connsiteY14" fmla="*/ 294071 h 390504"/>
                <a:gd name="connsiteX15" fmla="*/ 783991 w 914238"/>
                <a:gd name="connsiteY15" fmla="*/ 299080 h 390504"/>
                <a:gd name="connsiteX16" fmla="*/ 767710 w 914238"/>
                <a:gd name="connsiteY16" fmla="*/ 299080 h 390504"/>
                <a:gd name="connsiteX17" fmla="*/ 762700 w 914238"/>
                <a:gd name="connsiteY17" fmla="*/ 306595 h 390504"/>
                <a:gd name="connsiteX18" fmla="*/ 746419 w 914238"/>
                <a:gd name="connsiteY18" fmla="*/ 319118 h 390504"/>
                <a:gd name="connsiteX19" fmla="*/ 740157 w 914238"/>
                <a:gd name="connsiteY19" fmla="*/ 306595 h 390504"/>
                <a:gd name="connsiteX20" fmla="*/ 740157 w 914238"/>
                <a:gd name="connsiteY20" fmla="*/ 299080 h 390504"/>
                <a:gd name="connsiteX21" fmla="*/ 730138 w 914238"/>
                <a:gd name="connsiteY21" fmla="*/ 294071 h 390504"/>
                <a:gd name="connsiteX22" fmla="*/ 720119 w 914238"/>
                <a:gd name="connsiteY22" fmla="*/ 299080 h 390504"/>
                <a:gd name="connsiteX23" fmla="*/ 716362 w 914238"/>
                <a:gd name="connsiteY23" fmla="*/ 307847 h 390504"/>
                <a:gd name="connsiteX24" fmla="*/ 702586 w 914238"/>
                <a:gd name="connsiteY24" fmla="*/ 307847 h 390504"/>
                <a:gd name="connsiteX25" fmla="*/ 673781 w 914238"/>
                <a:gd name="connsiteY25" fmla="*/ 330390 h 390504"/>
                <a:gd name="connsiteX26" fmla="*/ 651238 w 914238"/>
                <a:gd name="connsiteY26" fmla="*/ 334147 h 390504"/>
                <a:gd name="connsiteX27" fmla="*/ 624938 w 914238"/>
                <a:gd name="connsiteY27" fmla="*/ 354185 h 390504"/>
                <a:gd name="connsiteX28" fmla="*/ 624938 w 914238"/>
                <a:gd name="connsiteY28" fmla="*/ 372971 h 390504"/>
                <a:gd name="connsiteX29" fmla="*/ 608657 w 914238"/>
                <a:gd name="connsiteY29" fmla="*/ 372971 h 390504"/>
                <a:gd name="connsiteX30" fmla="*/ 578600 w 914238"/>
                <a:gd name="connsiteY30" fmla="*/ 390504 h 390504"/>
                <a:gd name="connsiteX31" fmla="*/ 563572 w 914238"/>
                <a:gd name="connsiteY31" fmla="*/ 390504 h 390504"/>
                <a:gd name="connsiteX32" fmla="*/ 544786 w 914238"/>
                <a:gd name="connsiteY32" fmla="*/ 370466 h 390504"/>
                <a:gd name="connsiteX33" fmla="*/ 549795 w 914238"/>
                <a:gd name="connsiteY33" fmla="*/ 352933 h 390504"/>
                <a:gd name="connsiteX34" fmla="*/ 541029 w 914238"/>
                <a:gd name="connsiteY34" fmla="*/ 342914 h 390504"/>
                <a:gd name="connsiteX35" fmla="*/ 549795 w 914238"/>
                <a:gd name="connsiteY35" fmla="*/ 335399 h 390504"/>
                <a:gd name="connsiteX36" fmla="*/ 549795 w 914238"/>
                <a:gd name="connsiteY36" fmla="*/ 325380 h 390504"/>
                <a:gd name="connsiteX37" fmla="*/ 557310 w 914238"/>
                <a:gd name="connsiteY37" fmla="*/ 307847 h 390504"/>
                <a:gd name="connsiteX38" fmla="*/ 566076 w 914238"/>
                <a:gd name="connsiteY38" fmla="*/ 310352 h 390504"/>
                <a:gd name="connsiteX39" fmla="*/ 571086 w 914238"/>
                <a:gd name="connsiteY39" fmla="*/ 300333 h 390504"/>
                <a:gd name="connsiteX40" fmla="*/ 566076 w 914238"/>
                <a:gd name="connsiteY40" fmla="*/ 275285 h 390504"/>
                <a:gd name="connsiteX41" fmla="*/ 559814 w 914238"/>
                <a:gd name="connsiteY41" fmla="*/ 265266 h 390504"/>
                <a:gd name="connsiteX42" fmla="*/ 561067 w 914238"/>
                <a:gd name="connsiteY42" fmla="*/ 255247 h 390504"/>
                <a:gd name="connsiteX43" fmla="*/ 515981 w 914238"/>
                <a:gd name="connsiteY43" fmla="*/ 257752 h 390504"/>
                <a:gd name="connsiteX44" fmla="*/ 502205 w 914238"/>
                <a:gd name="connsiteY44" fmla="*/ 243975 h 390504"/>
                <a:gd name="connsiteX45" fmla="*/ 510972 w 914238"/>
                <a:gd name="connsiteY45" fmla="*/ 206404 h 390504"/>
                <a:gd name="connsiteX46" fmla="*/ 493438 w 914238"/>
                <a:gd name="connsiteY46" fmla="*/ 206404 h 390504"/>
                <a:gd name="connsiteX47" fmla="*/ 475905 w 914238"/>
                <a:gd name="connsiteY47" fmla="*/ 220180 h 390504"/>
                <a:gd name="connsiteX48" fmla="*/ 474652 w 914238"/>
                <a:gd name="connsiteY48" fmla="*/ 242723 h 390504"/>
                <a:gd name="connsiteX49" fmla="*/ 455867 w 914238"/>
                <a:gd name="connsiteY49" fmla="*/ 237714 h 390504"/>
                <a:gd name="connsiteX50" fmla="*/ 440838 w 914238"/>
                <a:gd name="connsiteY50" fmla="*/ 247733 h 390504"/>
                <a:gd name="connsiteX51" fmla="*/ 435829 w 914238"/>
                <a:gd name="connsiteY51" fmla="*/ 262761 h 390504"/>
                <a:gd name="connsiteX52" fmla="*/ 425810 w 914238"/>
                <a:gd name="connsiteY52" fmla="*/ 255247 h 390504"/>
                <a:gd name="connsiteX53" fmla="*/ 417043 w 914238"/>
                <a:gd name="connsiteY53" fmla="*/ 255247 h 390504"/>
                <a:gd name="connsiteX54" fmla="*/ 404519 w 914238"/>
                <a:gd name="connsiteY54" fmla="*/ 267771 h 390504"/>
                <a:gd name="connsiteX55" fmla="*/ 384481 w 914238"/>
                <a:gd name="connsiteY55" fmla="*/ 267771 h 390504"/>
                <a:gd name="connsiteX56" fmla="*/ 384481 w 914238"/>
                <a:gd name="connsiteY56" fmla="*/ 261509 h 390504"/>
                <a:gd name="connsiteX57" fmla="*/ 369452 w 914238"/>
                <a:gd name="connsiteY57" fmla="*/ 251490 h 390504"/>
                <a:gd name="connsiteX58" fmla="*/ 351919 w 914238"/>
                <a:gd name="connsiteY58" fmla="*/ 256499 h 390504"/>
                <a:gd name="connsiteX59" fmla="*/ 351919 w 914238"/>
                <a:gd name="connsiteY59" fmla="*/ 271528 h 390504"/>
                <a:gd name="connsiteX60" fmla="*/ 335638 w 914238"/>
                <a:gd name="connsiteY60" fmla="*/ 264014 h 390504"/>
                <a:gd name="connsiteX61" fmla="*/ 329376 w 914238"/>
                <a:gd name="connsiteY61" fmla="*/ 252742 h 390504"/>
                <a:gd name="connsiteX62" fmla="*/ 313095 w 914238"/>
                <a:gd name="connsiteY62" fmla="*/ 247733 h 390504"/>
                <a:gd name="connsiteX63" fmla="*/ 308086 w 914238"/>
                <a:gd name="connsiteY63" fmla="*/ 235209 h 390504"/>
                <a:gd name="connsiteX64" fmla="*/ 288048 w 914238"/>
                <a:gd name="connsiteY64" fmla="*/ 233956 h 390504"/>
                <a:gd name="connsiteX65" fmla="*/ 285543 w 914238"/>
                <a:gd name="connsiteY65" fmla="*/ 221433 h 390504"/>
                <a:gd name="connsiteX66" fmla="*/ 259243 w 914238"/>
                <a:gd name="connsiteY66" fmla="*/ 220180 h 390504"/>
                <a:gd name="connsiteX67" fmla="*/ 244214 w 914238"/>
                <a:gd name="connsiteY67" fmla="*/ 230199 h 390504"/>
                <a:gd name="connsiteX68" fmla="*/ 239205 w 914238"/>
                <a:gd name="connsiteY68" fmla="*/ 246480 h 390504"/>
                <a:gd name="connsiteX69" fmla="*/ 214157 w 914238"/>
                <a:gd name="connsiteY69" fmla="*/ 245228 h 390504"/>
                <a:gd name="connsiteX70" fmla="*/ 185352 w 914238"/>
                <a:gd name="connsiteY70" fmla="*/ 250237 h 390504"/>
                <a:gd name="connsiteX71" fmla="*/ 172829 w 914238"/>
                <a:gd name="connsiteY71" fmla="*/ 245228 h 390504"/>
                <a:gd name="connsiteX72" fmla="*/ 122733 w 914238"/>
                <a:gd name="connsiteY72" fmla="*/ 246480 h 390504"/>
                <a:gd name="connsiteX73" fmla="*/ 120229 w 914238"/>
                <a:gd name="connsiteY73" fmla="*/ 237714 h 390504"/>
                <a:gd name="connsiteX74" fmla="*/ 103948 w 914238"/>
                <a:gd name="connsiteY74" fmla="*/ 231452 h 390504"/>
                <a:gd name="connsiteX75" fmla="*/ 83910 w 914238"/>
                <a:gd name="connsiteY75" fmla="*/ 233956 h 390504"/>
                <a:gd name="connsiteX76" fmla="*/ 81405 w 914238"/>
                <a:gd name="connsiteY76" fmla="*/ 257752 h 390504"/>
                <a:gd name="connsiteX77" fmla="*/ 68881 w 914238"/>
                <a:gd name="connsiteY77" fmla="*/ 247733 h 390504"/>
                <a:gd name="connsiteX78" fmla="*/ 37572 w 914238"/>
                <a:gd name="connsiteY78" fmla="*/ 253995 h 390504"/>
                <a:gd name="connsiteX79" fmla="*/ 42581 w 914238"/>
                <a:gd name="connsiteY79" fmla="*/ 221433 h 390504"/>
                <a:gd name="connsiteX80" fmla="*/ 42581 w 914238"/>
                <a:gd name="connsiteY80" fmla="*/ 173842 h 390504"/>
                <a:gd name="connsiteX81" fmla="*/ 28805 w 914238"/>
                <a:gd name="connsiteY81" fmla="*/ 150047 h 390504"/>
                <a:gd name="connsiteX82" fmla="*/ 5010 w 914238"/>
                <a:gd name="connsiteY82" fmla="*/ 155056 h 390504"/>
                <a:gd name="connsiteX83" fmla="*/ 0 w 914238"/>
                <a:gd name="connsiteY83" fmla="*/ 133766 h 390504"/>
                <a:gd name="connsiteX84" fmla="*/ 16281 w 914238"/>
                <a:gd name="connsiteY84" fmla="*/ 116233 h 390504"/>
                <a:gd name="connsiteX85" fmla="*/ 35067 w 914238"/>
                <a:gd name="connsiteY85" fmla="*/ 108718 h 390504"/>
                <a:gd name="connsiteX86" fmla="*/ 40076 w 914238"/>
                <a:gd name="connsiteY86" fmla="*/ 97447 h 390504"/>
                <a:gd name="connsiteX87" fmla="*/ 45086 w 914238"/>
                <a:gd name="connsiteY87" fmla="*/ 93690 h 390504"/>
                <a:gd name="connsiteX88" fmla="*/ 53853 w 914238"/>
                <a:gd name="connsiteY88" fmla="*/ 82418 h 390504"/>
                <a:gd name="connsiteX89" fmla="*/ 66502 w 914238"/>
                <a:gd name="connsiteY89" fmla="*/ 55174 h 390504"/>
                <a:gd name="connsiteX0" fmla="*/ 421144 w 914238"/>
                <a:gd name="connsiteY0" fmla="*/ 0 h 390499"/>
                <a:gd name="connsiteX1" fmla="*/ 783391 w 914238"/>
                <a:gd name="connsiteY1" fmla="*/ 55169 h 390499"/>
                <a:gd name="connsiteX2" fmla="*/ 805281 w 914238"/>
                <a:gd name="connsiteY2" fmla="*/ 137518 h 390499"/>
                <a:gd name="connsiteX3" fmla="*/ 821562 w 914238"/>
                <a:gd name="connsiteY3" fmla="*/ 172585 h 390499"/>
                <a:gd name="connsiteX4" fmla="*/ 837843 w 914238"/>
                <a:gd name="connsiteY4" fmla="*/ 185109 h 390499"/>
                <a:gd name="connsiteX5" fmla="*/ 860386 w 914238"/>
                <a:gd name="connsiteY5" fmla="*/ 185109 h 390499"/>
                <a:gd name="connsiteX6" fmla="*/ 914238 w 914238"/>
                <a:gd name="connsiteY6" fmla="*/ 242718 h 390499"/>
                <a:gd name="connsiteX7" fmla="*/ 892948 w 914238"/>
                <a:gd name="connsiteY7" fmla="*/ 257747 h 390499"/>
                <a:gd name="connsiteX8" fmla="*/ 862891 w 914238"/>
                <a:gd name="connsiteY8" fmla="*/ 267766 h 390499"/>
                <a:gd name="connsiteX9" fmla="*/ 860386 w 914238"/>
                <a:gd name="connsiteY9" fmla="*/ 276532 h 390499"/>
                <a:gd name="connsiteX10" fmla="*/ 864143 w 914238"/>
                <a:gd name="connsiteY10" fmla="*/ 294066 h 390499"/>
                <a:gd name="connsiteX11" fmla="*/ 837843 w 914238"/>
                <a:gd name="connsiteY11" fmla="*/ 306590 h 390499"/>
                <a:gd name="connsiteX12" fmla="*/ 812795 w 914238"/>
                <a:gd name="connsiteY12" fmla="*/ 292813 h 390499"/>
                <a:gd name="connsiteX13" fmla="*/ 789000 w 914238"/>
                <a:gd name="connsiteY13" fmla="*/ 294066 h 390499"/>
                <a:gd name="connsiteX14" fmla="*/ 783991 w 914238"/>
                <a:gd name="connsiteY14" fmla="*/ 299075 h 390499"/>
                <a:gd name="connsiteX15" fmla="*/ 767710 w 914238"/>
                <a:gd name="connsiteY15" fmla="*/ 299075 h 390499"/>
                <a:gd name="connsiteX16" fmla="*/ 762700 w 914238"/>
                <a:gd name="connsiteY16" fmla="*/ 306590 h 390499"/>
                <a:gd name="connsiteX17" fmla="*/ 746419 w 914238"/>
                <a:gd name="connsiteY17" fmla="*/ 319113 h 390499"/>
                <a:gd name="connsiteX18" fmla="*/ 740157 w 914238"/>
                <a:gd name="connsiteY18" fmla="*/ 306590 h 390499"/>
                <a:gd name="connsiteX19" fmla="*/ 740157 w 914238"/>
                <a:gd name="connsiteY19" fmla="*/ 299075 h 390499"/>
                <a:gd name="connsiteX20" fmla="*/ 730138 w 914238"/>
                <a:gd name="connsiteY20" fmla="*/ 294066 h 390499"/>
                <a:gd name="connsiteX21" fmla="*/ 720119 w 914238"/>
                <a:gd name="connsiteY21" fmla="*/ 299075 h 390499"/>
                <a:gd name="connsiteX22" fmla="*/ 716362 w 914238"/>
                <a:gd name="connsiteY22" fmla="*/ 307842 h 390499"/>
                <a:gd name="connsiteX23" fmla="*/ 702586 w 914238"/>
                <a:gd name="connsiteY23" fmla="*/ 307842 h 390499"/>
                <a:gd name="connsiteX24" fmla="*/ 673781 w 914238"/>
                <a:gd name="connsiteY24" fmla="*/ 330385 h 390499"/>
                <a:gd name="connsiteX25" fmla="*/ 651238 w 914238"/>
                <a:gd name="connsiteY25" fmla="*/ 334142 h 390499"/>
                <a:gd name="connsiteX26" fmla="*/ 624938 w 914238"/>
                <a:gd name="connsiteY26" fmla="*/ 354180 h 390499"/>
                <a:gd name="connsiteX27" fmla="*/ 624938 w 914238"/>
                <a:gd name="connsiteY27" fmla="*/ 372966 h 390499"/>
                <a:gd name="connsiteX28" fmla="*/ 608657 w 914238"/>
                <a:gd name="connsiteY28" fmla="*/ 372966 h 390499"/>
                <a:gd name="connsiteX29" fmla="*/ 578600 w 914238"/>
                <a:gd name="connsiteY29" fmla="*/ 390499 h 390499"/>
                <a:gd name="connsiteX30" fmla="*/ 563572 w 914238"/>
                <a:gd name="connsiteY30" fmla="*/ 390499 h 390499"/>
                <a:gd name="connsiteX31" fmla="*/ 544786 w 914238"/>
                <a:gd name="connsiteY31" fmla="*/ 370461 h 390499"/>
                <a:gd name="connsiteX32" fmla="*/ 549795 w 914238"/>
                <a:gd name="connsiteY32" fmla="*/ 352928 h 390499"/>
                <a:gd name="connsiteX33" fmla="*/ 541029 w 914238"/>
                <a:gd name="connsiteY33" fmla="*/ 342909 h 390499"/>
                <a:gd name="connsiteX34" fmla="*/ 549795 w 914238"/>
                <a:gd name="connsiteY34" fmla="*/ 335394 h 390499"/>
                <a:gd name="connsiteX35" fmla="*/ 549795 w 914238"/>
                <a:gd name="connsiteY35" fmla="*/ 325375 h 390499"/>
                <a:gd name="connsiteX36" fmla="*/ 557310 w 914238"/>
                <a:gd name="connsiteY36" fmla="*/ 307842 h 390499"/>
                <a:gd name="connsiteX37" fmla="*/ 566076 w 914238"/>
                <a:gd name="connsiteY37" fmla="*/ 310347 h 390499"/>
                <a:gd name="connsiteX38" fmla="*/ 571086 w 914238"/>
                <a:gd name="connsiteY38" fmla="*/ 300328 h 390499"/>
                <a:gd name="connsiteX39" fmla="*/ 566076 w 914238"/>
                <a:gd name="connsiteY39" fmla="*/ 275280 h 390499"/>
                <a:gd name="connsiteX40" fmla="*/ 559814 w 914238"/>
                <a:gd name="connsiteY40" fmla="*/ 265261 h 390499"/>
                <a:gd name="connsiteX41" fmla="*/ 561067 w 914238"/>
                <a:gd name="connsiteY41" fmla="*/ 255242 h 390499"/>
                <a:gd name="connsiteX42" fmla="*/ 515981 w 914238"/>
                <a:gd name="connsiteY42" fmla="*/ 257747 h 390499"/>
                <a:gd name="connsiteX43" fmla="*/ 502205 w 914238"/>
                <a:gd name="connsiteY43" fmla="*/ 243970 h 390499"/>
                <a:gd name="connsiteX44" fmla="*/ 510972 w 914238"/>
                <a:gd name="connsiteY44" fmla="*/ 206399 h 390499"/>
                <a:gd name="connsiteX45" fmla="*/ 493438 w 914238"/>
                <a:gd name="connsiteY45" fmla="*/ 206399 h 390499"/>
                <a:gd name="connsiteX46" fmla="*/ 475905 w 914238"/>
                <a:gd name="connsiteY46" fmla="*/ 220175 h 390499"/>
                <a:gd name="connsiteX47" fmla="*/ 474652 w 914238"/>
                <a:gd name="connsiteY47" fmla="*/ 242718 h 390499"/>
                <a:gd name="connsiteX48" fmla="*/ 455867 w 914238"/>
                <a:gd name="connsiteY48" fmla="*/ 237709 h 390499"/>
                <a:gd name="connsiteX49" fmla="*/ 440838 w 914238"/>
                <a:gd name="connsiteY49" fmla="*/ 247728 h 390499"/>
                <a:gd name="connsiteX50" fmla="*/ 435829 w 914238"/>
                <a:gd name="connsiteY50" fmla="*/ 262756 h 390499"/>
                <a:gd name="connsiteX51" fmla="*/ 425810 w 914238"/>
                <a:gd name="connsiteY51" fmla="*/ 255242 h 390499"/>
                <a:gd name="connsiteX52" fmla="*/ 417043 w 914238"/>
                <a:gd name="connsiteY52" fmla="*/ 255242 h 390499"/>
                <a:gd name="connsiteX53" fmla="*/ 404519 w 914238"/>
                <a:gd name="connsiteY53" fmla="*/ 267766 h 390499"/>
                <a:gd name="connsiteX54" fmla="*/ 384481 w 914238"/>
                <a:gd name="connsiteY54" fmla="*/ 267766 h 390499"/>
                <a:gd name="connsiteX55" fmla="*/ 384481 w 914238"/>
                <a:gd name="connsiteY55" fmla="*/ 261504 h 390499"/>
                <a:gd name="connsiteX56" fmla="*/ 369452 w 914238"/>
                <a:gd name="connsiteY56" fmla="*/ 251485 h 390499"/>
                <a:gd name="connsiteX57" fmla="*/ 351919 w 914238"/>
                <a:gd name="connsiteY57" fmla="*/ 256494 h 390499"/>
                <a:gd name="connsiteX58" fmla="*/ 351919 w 914238"/>
                <a:gd name="connsiteY58" fmla="*/ 271523 h 390499"/>
                <a:gd name="connsiteX59" fmla="*/ 335638 w 914238"/>
                <a:gd name="connsiteY59" fmla="*/ 264009 h 390499"/>
                <a:gd name="connsiteX60" fmla="*/ 329376 w 914238"/>
                <a:gd name="connsiteY60" fmla="*/ 252737 h 390499"/>
                <a:gd name="connsiteX61" fmla="*/ 313095 w 914238"/>
                <a:gd name="connsiteY61" fmla="*/ 247728 h 390499"/>
                <a:gd name="connsiteX62" fmla="*/ 308086 w 914238"/>
                <a:gd name="connsiteY62" fmla="*/ 235204 h 390499"/>
                <a:gd name="connsiteX63" fmla="*/ 288048 w 914238"/>
                <a:gd name="connsiteY63" fmla="*/ 233951 h 390499"/>
                <a:gd name="connsiteX64" fmla="*/ 285543 w 914238"/>
                <a:gd name="connsiteY64" fmla="*/ 221428 h 390499"/>
                <a:gd name="connsiteX65" fmla="*/ 259243 w 914238"/>
                <a:gd name="connsiteY65" fmla="*/ 220175 h 390499"/>
                <a:gd name="connsiteX66" fmla="*/ 244214 w 914238"/>
                <a:gd name="connsiteY66" fmla="*/ 230194 h 390499"/>
                <a:gd name="connsiteX67" fmla="*/ 239205 w 914238"/>
                <a:gd name="connsiteY67" fmla="*/ 246475 h 390499"/>
                <a:gd name="connsiteX68" fmla="*/ 214157 w 914238"/>
                <a:gd name="connsiteY68" fmla="*/ 245223 h 390499"/>
                <a:gd name="connsiteX69" fmla="*/ 185352 w 914238"/>
                <a:gd name="connsiteY69" fmla="*/ 250232 h 390499"/>
                <a:gd name="connsiteX70" fmla="*/ 172829 w 914238"/>
                <a:gd name="connsiteY70" fmla="*/ 245223 h 390499"/>
                <a:gd name="connsiteX71" fmla="*/ 122733 w 914238"/>
                <a:gd name="connsiteY71" fmla="*/ 246475 h 390499"/>
                <a:gd name="connsiteX72" fmla="*/ 120229 w 914238"/>
                <a:gd name="connsiteY72" fmla="*/ 237709 h 390499"/>
                <a:gd name="connsiteX73" fmla="*/ 103948 w 914238"/>
                <a:gd name="connsiteY73" fmla="*/ 231447 h 390499"/>
                <a:gd name="connsiteX74" fmla="*/ 83910 w 914238"/>
                <a:gd name="connsiteY74" fmla="*/ 233951 h 390499"/>
                <a:gd name="connsiteX75" fmla="*/ 81405 w 914238"/>
                <a:gd name="connsiteY75" fmla="*/ 257747 h 390499"/>
                <a:gd name="connsiteX76" fmla="*/ 68881 w 914238"/>
                <a:gd name="connsiteY76" fmla="*/ 247728 h 390499"/>
                <a:gd name="connsiteX77" fmla="*/ 37572 w 914238"/>
                <a:gd name="connsiteY77" fmla="*/ 253990 h 390499"/>
                <a:gd name="connsiteX78" fmla="*/ 42581 w 914238"/>
                <a:gd name="connsiteY78" fmla="*/ 221428 h 390499"/>
                <a:gd name="connsiteX79" fmla="*/ 42581 w 914238"/>
                <a:gd name="connsiteY79" fmla="*/ 173837 h 390499"/>
                <a:gd name="connsiteX80" fmla="*/ 28805 w 914238"/>
                <a:gd name="connsiteY80" fmla="*/ 150042 h 390499"/>
                <a:gd name="connsiteX81" fmla="*/ 5010 w 914238"/>
                <a:gd name="connsiteY81" fmla="*/ 155051 h 390499"/>
                <a:gd name="connsiteX82" fmla="*/ 0 w 914238"/>
                <a:gd name="connsiteY82" fmla="*/ 133761 h 390499"/>
                <a:gd name="connsiteX83" fmla="*/ 16281 w 914238"/>
                <a:gd name="connsiteY83" fmla="*/ 116228 h 390499"/>
                <a:gd name="connsiteX84" fmla="*/ 35067 w 914238"/>
                <a:gd name="connsiteY84" fmla="*/ 108713 h 390499"/>
                <a:gd name="connsiteX85" fmla="*/ 40076 w 914238"/>
                <a:gd name="connsiteY85" fmla="*/ 97442 h 390499"/>
                <a:gd name="connsiteX86" fmla="*/ 45086 w 914238"/>
                <a:gd name="connsiteY86" fmla="*/ 93685 h 390499"/>
                <a:gd name="connsiteX87" fmla="*/ 53853 w 914238"/>
                <a:gd name="connsiteY87" fmla="*/ 82413 h 390499"/>
                <a:gd name="connsiteX88" fmla="*/ 66502 w 914238"/>
                <a:gd name="connsiteY88" fmla="*/ 55169 h 390499"/>
                <a:gd name="connsiteX89" fmla="*/ 512584 w 914238"/>
                <a:gd name="connsiteY89" fmla="*/ 91440 h 390499"/>
                <a:gd name="connsiteX0" fmla="*/ 783391 w 914238"/>
                <a:gd name="connsiteY0" fmla="*/ 16545 h 351875"/>
                <a:gd name="connsiteX1" fmla="*/ 805281 w 914238"/>
                <a:gd name="connsiteY1" fmla="*/ 98894 h 351875"/>
                <a:gd name="connsiteX2" fmla="*/ 821562 w 914238"/>
                <a:gd name="connsiteY2" fmla="*/ 133961 h 351875"/>
                <a:gd name="connsiteX3" fmla="*/ 837843 w 914238"/>
                <a:gd name="connsiteY3" fmla="*/ 146485 h 351875"/>
                <a:gd name="connsiteX4" fmla="*/ 860386 w 914238"/>
                <a:gd name="connsiteY4" fmla="*/ 146485 h 351875"/>
                <a:gd name="connsiteX5" fmla="*/ 914238 w 914238"/>
                <a:gd name="connsiteY5" fmla="*/ 204094 h 351875"/>
                <a:gd name="connsiteX6" fmla="*/ 892948 w 914238"/>
                <a:gd name="connsiteY6" fmla="*/ 219123 h 351875"/>
                <a:gd name="connsiteX7" fmla="*/ 862891 w 914238"/>
                <a:gd name="connsiteY7" fmla="*/ 229142 h 351875"/>
                <a:gd name="connsiteX8" fmla="*/ 860386 w 914238"/>
                <a:gd name="connsiteY8" fmla="*/ 237908 h 351875"/>
                <a:gd name="connsiteX9" fmla="*/ 864143 w 914238"/>
                <a:gd name="connsiteY9" fmla="*/ 255442 h 351875"/>
                <a:gd name="connsiteX10" fmla="*/ 837843 w 914238"/>
                <a:gd name="connsiteY10" fmla="*/ 267966 h 351875"/>
                <a:gd name="connsiteX11" fmla="*/ 812795 w 914238"/>
                <a:gd name="connsiteY11" fmla="*/ 254189 h 351875"/>
                <a:gd name="connsiteX12" fmla="*/ 789000 w 914238"/>
                <a:gd name="connsiteY12" fmla="*/ 255442 h 351875"/>
                <a:gd name="connsiteX13" fmla="*/ 783991 w 914238"/>
                <a:gd name="connsiteY13" fmla="*/ 260451 h 351875"/>
                <a:gd name="connsiteX14" fmla="*/ 767710 w 914238"/>
                <a:gd name="connsiteY14" fmla="*/ 260451 h 351875"/>
                <a:gd name="connsiteX15" fmla="*/ 762700 w 914238"/>
                <a:gd name="connsiteY15" fmla="*/ 267966 h 351875"/>
                <a:gd name="connsiteX16" fmla="*/ 746419 w 914238"/>
                <a:gd name="connsiteY16" fmla="*/ 280489 h 351875"/>
                <a:gd name="connsiteX17" fmla="*/ 740157 w 914238"/>
                <a:gd name="connsiteY17" fmla="*/ 267966 h 351875"/>
                <a:gd name="connsiteX18" fmla="*/ 740157 w 914238"/>
                <a:gd name="connsiteY18" fmla="*/ 260451 h 351875"/>
                <a:gd name="connsiteX19" fmla="*/ 730138 w 914238"/>
                <a:gd name="connsiteY19" fmla="*/ 255442 h 351875"/>
                <a:gd name="connsiteX20" fmla="*/ 720119 w 914238"/>
                <a:gd name="connsiteY20" fmla="*/ 260451 h 351875"/>
                <a:gd name="connsiteX21" fmla="*/ 716362 w 914238"/>
                <a:gd name="connsiteY21" fmla="*/ 269218 h 351875"/>
                <a:gd name="connsiteX22" fmla="*/ 702586 w 914238"/>
                <a:gd name="connsiteY22" fmla="*/ 269218 h 351875"/>
                <a:gd name="connsiteX23" fmla="*/ 673781 w 914238"/>
                <a:gd name="connsiteY23" fmla="*/ 291761 h 351875"/>
                <a:gd name="connsiteX24" fmla="*/ 651238 w 914238"/>
                <a:gd name="connsiteY24" fmla="*/ 295518 h 351875"/>
                <a:gd name="connsiteX25" fmla="*/ 624938 w 914238"/>
                <a:gd name="connsiteY25" fmla="*/ 315556 h 351875"/>
                <a:gd name="connsiteX26" fmla="*/ 624938 w 914238"/>
                <a:gd name="connsiteY26" fmla="*/ 334342 h 351875"/>
                <a:gd name="connsiteX27" fmla="*/ 608657 w 914238"/>
                <a:gd name="connsiteY27" fmla="*/ 334342 h 351875"/>
                <a:gd name="connsiteX28" fmla="*/ 578600 w 914238"/>
                <a:gd name="connsiteY28" fmla="*/ 351875 h 351875"/>
                <a:gd name="connsiteX29" fmla="*/ 563572 w 914238"/>
                <a:gd name="connsiteY29" fmla="*/ 351875 h 351875"/>
                <a:gd name="connsiteX30" fmla="*/ 544786 w 914238"/>
                <a:gd name="connsiteY30" fmla="*/ 331837 h 351875"/>
                <a:gd name="connsiteX31" fmla="*/ 549795 w 914238"/>
                <a:gd name="connsiteY31" fmla="*/ 314304 h 351875"/>
                <a:gd name="connsiteX32" fmla="*/ 541029 w 914238"/>
                <a:gd name="connsiteY32" fmla="*/ 304285 h 351875"/>
                <a:gd name="connsiteX33" fmla="*/ 549795 w 914238"/>
                <a:gd name="connsiteY33" fmla="*/ 296770 h 351875"/>
                <a:gd name="connsiteX34" fmla="*/ 549795 w 914238"/>
                <a:gd name="connsiteY34" fmla="*/ 286751 h 351875"/>
                <a:gd name="connsiteX35" fmla="*/ 557310 w 914238"/>
                <a:gd name="connsiteY35" fmla="*/ 269218 h 351875"/>
                <a:gd name="connsiteX36" fmla="*/ 566076 w 914238"/>
                <a:gd name="connsiteY36" fmla="*/ 271723 h 351875"/>
                <a:gd name="connsiteX37" fmla="*/ 571086 w 914238"/>
                <a:gd name="connsiteY37" fmla="*/ 261704 h 351875"/>
                <a:gd name="connsiteX38" fmla="*/ 566076 w 914238"/>
                <a:gd name="connsiteY38" fmla="*/ 236656 h 351875"/>
                <a:gd name="connsiteX39" fmla="*/ 559814 w 914238"/>
                <a:gd name="connsiteY39" fmla="*/ 226637 h 351875"/>
                <a:gd name="connsiteX40" fmla="*/ 561067 w 914238"/>
                <a:gd name="connsiteY40" fmla="*/ 216618 h 351875"/>
                <a:gd name="connsiteX41" fmla="*/ 515981 w 914238"/>
                <a:gd name="connsiteY41" fmla="*/ 219123 h 351875"/>
                <a:gd name="connsiteX42" fmla="*/ 502205 w 914238"/>
                <a:gd name="connsiteY42" fmla="*/ 205346 h 351875"/>
                <a:gd name="connsiteX43" fmla="*/ 510972 w 914238"/>
                <a:gd name="connsiteY43" fmla="*/ 167775 h 351875"/>
                <a:gd name="connsiteX44" fmla="*/ 493438 w 914238"/>
                <a:gd name="connsiteY44" fmla="*/ 167775 h 351875"/>
                <a:gd name="connsiteX45" fmla="*/ 475905 w 914238"/>
                <a:gd name="connsiteY45" fmla="*/ 181551 h 351875"/>
                <a:gd name="connsiteX46" fmla="*/ 474652 w 914238"/>
                <a:gd name="connsiteY46" fmla="*/ 204094 h 351875"/>
                <a:gd name="connsiteX47" fmla="*/ 455867 w 914238"/>
                <a:gd name="connsiteY47" fmla="*/ 199085 h 351875"/>
                <a:gd name="connsiteX48" fmla="*/ 440838 w 914238"/>
                <a:gd name="connsiteY48" fmla="*/ 209104 h 351875"/>
                <a:gd name="connsiteX49" fmla="*/ 435829 w 914238"/>
                <a:gd name="connsiteY49" fmla="*/ 224132 h 351875"/>
                <a:gd name="connsiteX50" fmla="*/ 425810 w 914238"/>
                <a:gd name="connsiteY50" fmla="*/ 216618 h 351875"/>
                <a:gd name="connsiteX51" fmla="*/ 417043 w 914238"/>
                <a:gd name="connsiteY51" fmla="*/ 216618 h 351875"/>
                <a:gd name="connsiteX52" fmla="*/ 404519 w 914238"/>
                <a:gd name="connsiteY52" fmla="*/ 229142 h 351875"/>
                <a:gd name="connsiteX53" fmla="*/ 384481 w 914238"/>
                <a:gd name="connsiteY53" fmla="*/ 229142 h 351875"/>
                <a:gd name="connsiteX54" fmla="*/ 384481 w 914238"/>
                <a:gd name="connsiteY54" fmla="*/ 222880 h 351875"/>
                <a:gd name="connsiteX55" fmla="*/ 369452 w 914238"/>
                <a:gd name="connsiteY55" fmla="*/ 212861 h 351875"/>
                <a:gd name="connsiteX56" fmla="*/ 351919 w 914238"/>
                <a:gd name="connsiteY56" fmla="*/ 217870 h 351875"/>
                <a:gd name="connsiteX57" fmla="*/ 351919 w 914238"/>
                <a:gd name="connsiteY57" fmla="*/ 232899 h 351875"/>
                <a:gd name="connsiteX58" fmla="*/ 335638 w 914238"/>
                <a:gd name="connsiteY58" fmla="*/ 225385 h 351875"/>
                <a:gd name="connsiteX59" fmla="*/ 329376 w 914238"/>
                <a:gd name="connsiteY59" fmla="*/ 214113 h 351875"/>
                <a:gd name="connsiteX60" fmla="*/ 313095 w 914238"/>
                <a:gd name="connsiteY60" fmla="*/ 209104 h 351875"/>
                <a:gd name="connsiteX61" fmla="*/ 308086 w 914238"/>
                <a:gd name="connsiteY61" fmla="*/ 196580 h 351875"/>
                <a:gd name="connsiteX62" fmla="*/ 288048 w 914238"/>
                <a:gd name="connsiteY62" fmla="*/ 195327 h 351875"/>
                <a:gd name="connsiteX63" fmla="*/ 285543 w 914238"/>
                <a:gd name="connsiteY63" fmla="*/ 182804 h 351875"/>
                <a:gd name="connsiteX64" fmla="*/ 259243 w 914238"/>
                <a:gd name="connsiteY64" fmla="*/ 181551 h 351875"/>
                <a:gd name="connsiteX65" fmla="*/ 244214 w 914238"/>
                <a:gd name="connsiteY65" fmla="*/ 191570 h 351875"/>
                <a:gd name="connsiteX66" fmla="*/ 239205 w 914238"/>
                <a:gd name="connsiteY66" fmla="*/ 207851 h 351875"/>
                <a:gd name="connsiteX67" fmla="*/ 214157 w 914238"/>
                <a:gd name="connsiteY67" fmla="*/ 206599 h 351875"/>
                <a:gd name="connsiteX68" fmla="*/ 185352 w 914238"/>
                <a:gd name="connsiteY68" fmla="*/ 211608 h 351875"/>
                <a:gd name="connsiteX69" fmla="*/ 172829 w 914238"/>
                <a:gd name="connsiteY69" fmla="*/ 206599 h 351875"/>
                <a:gd name="connsiteX70" fmla="*/ 122733 w 914238"/>
                <a:gd name="connsiteY70" fmla="*/ 207851 h 351875"/>
                <a:gd name="connsiteX71" fmla="*/ 120229 w 914238"/>
                <a:gd name="connsiteY71" fmla="*/ 199085 h 351875"/>
                <a:gd name="connsiteX72" fmla="*/ 103948 w 914238"/>
                <a:gd name="connsiteY72" fmla="*/ 192823 h 351875"/>
                <a:gd name="connsiteX73" fmla="*/ 83910 w 914238"/>
                <a:gd name="connsiteY73" fmla="*/ 195327 h 351875"/>
                <a:gd name="connsiteX74" fmla="*/ 81405 w 914238"/>
                <a:gd name="connsiteY74" fmla="*/ 219123 h 351875"/>
                <a:gd name="connsiteX75" fmla="*/ 68881 w 914238"/>
                <a:gd name="connsiteY75" fmla="*/ 209104 h 351875"/>
                <a:gd name="connsiteX76" fmla="*/ 37572 w 914238"/>
                <a:gd name="connsiteY76" fmla="*/ 215366 h 351875"/>
                <a:gd name="connsiteX77" fmla="*/ 42581 w 914238"/>
                <a:gd name="connsiteY77" fmla="*/ 182804 h 351875"/>
                <a:gd name="connsiteX78" fmla="*/ 42581 w 914238"/>
                <a:gd name="connsiteY78" fmla="*/ 135213 h 351875"/>
                <a:gd name="connsiteX79" fmla="*/ 28805 w 914238"/>
                <a:gd name="connsiteY79" fmla="*/ 111418 h 351875"/>
                <a:gd name="connsiteX80" fmla="*/ 5010 w 914238"/>
                <a:gd name="connsiteY80" fmla="*/ 116427 h 351875"/>
                <a:gd name="connsiteX81" fmla="*/ 0 w 914238"/>
                <a:gd name="connsiteY81" fmla="*/ 95137 h 351875"/>
                <a:gd name="connsiteX82" fmla="*/ 16281 w 914238"/>
                <a:gd name="connsiteY82" fmla="*/ 77604 h 351875"/>
                <a:gd name="connsiteX83" fmla="*/ 35067 w 914238"/>
                <a:gd name="connsiteY83" fmla="*/ 70089 h 351875"/>
                <a:gd name="connsiteX84" fmla="*/ 40076 w 914238"/>
                <a:gd name="connsiteY84" fmla="*/ 58818 h 351875"/>
                <a:gd name="connsiteX85" fmla="*/ 45086 w 914238"/>
                <a:gd name="connsiteY85" fmla="*/ 55061 h 351875"/>
                <a:gd name="connsiteX86" fmla="*/ 53853 w 914238"/>
                <a:gd name="connsiteY86" fmla="*/ 43789 h 351875"/>
                <a:gd name="connsiteX87" fmla="*/ 66502 w 914238"/>
                <a:gd name="connsiteY87" fmla="*/ 16545 h 351875"/>
                <a:gd name="connsiteX88" fmla="*/ 512584 w 914238"/>
                <a:gd name="connsiteY88" fmla="*/ 52816 h 351875"/>
                <a:gd name="connsiteX0" fmla="*/ 783391 w 914238"/>
                <a:gd name="connsiteY0" fmla="*/ 0 h 335330"/>
                <a:gd name="connsiteX1" fmla="*/ 805281 w 914238"/>
                <a:gd name="connsiteY1" fmla="*/ 82349 h 335330"/>
                <a:gd name="connsiteX2" fmla="*/ 821562 w 914238"/>
                <a:gd name="connsiteY2" fmla="*/ 117416 h 335330"/>
                <a:gd name="connsiteX3" fmla="*/ 837843 w 914238"/>
                <a:gd name="connsiteY3" fmla="*/ 129940 h 335330"/>
                <a:gd name="connsiteX4" fmla="*/ 860386 w 914238"/>
                <a:gd name="connsiteY4" fmla="*/ 129940 h 335330"/>
                <a:gd name="connsiteX5" fmla="*/ 914238 w 914238"/>
                <a:gd name="connsiteY5" fmla="*/ 187549 h 335330"/>
                <a:gd name="connsiteX6" fmla="*/ 892948 w 914238"/>
                <a:gd name="connsiteY6" fmla="*/ 202578 h 335330"/>
                <a:gd name="connsiteX7" fmla="*/ 862891 w 914238"/>
                <a:gd name="connsiteY7" fmla="*/ 212597 h 335330"/>
                <a:gd name="connsiteX8" fmla="*/ 860386 w 914238"/>
                <a:gd name="connsiteY8" fmla="*/ 221363 h 335330"/>
                <a:gd name="connsiteX9" fmla="*/ 864143 w 914238"/>
                <a:gd name="connsiteY9" fmla="*/ 238897 h 335330"/>
                <a:gd name="connsiteX10" fmla="*/ 837843 w 914238"/>
                <a:gd name="connsiteY10" fmla="*/ 251421 h 335330"/>
                <a:gd name="connsiteX11" fmla="*/ 812795 w 914238"/>
                <a:gd name="connsiteY11" fmla="*/ 237644 h 335330"/>
                <a:gd name="connsiteX12" fmla="*/ 789000 w 914238"/>
                <a:gd name="connsiteY12" fmla="*/ 238897 h 335330"/>
                <a:gd name="connsiteX13" fmla="*/ 783991 w 914238"/>
                <a:gd name="connsiteY13" fmla="*/ 243906 h 335330"/>
                <a:gd name="connsiteX14" fmla="*/ 767710 w 914238"/>
                <a:gd name="connsiteY14" fmla="*/ 243906 h 335330"/>
                <a:gd name="connsiteX15" fmla="*/ 762700 w 914238"/>
                <a:gd name="connsiteY15" fmla="*/ 251421 h 335330"/>
                <a:gd name="connsiteX16" fmla="*/ 746419 w 914238"/>
                <a:gd name="connsiteY16" fmla="*/ 263944 h 335330"/>
                <a:gd name="connsiteX17" fmla="*/ 740157 w 914238"/>
                <a:gd name="connsiteY17" fmla="*/ 251421 h 335330"/>
                <a:gd name="connsiteX18" fmla="*/ 740157 w 914238"/>
                <a:gd name="connsiteY18" fmla="*/ 243906 h 335330"/>
                <a:gd name="connsiteX19" fmla="*/ 730138 w 914238"/>
                <a:gd name="connsiteY19" fmla="*/ 238897 h 335330"/>
                <a:gd name="connsiteX20" fmla="*/ 720119 w 914238"/>
                <a:gd name="connsiteY20" fmla="*/ 243906 h 335330"/>
                <a:gd name="connsiteX21" fmla="*/ 716362 w 914238"/>
                <a:gd name="connsiteY21" fmla="*/ 252673 h 335330"/>
                <a:gd name="connsiteX22" fmla="*/ 702586 w 914238"/>
                <a:gd name="connsiteY22" fmla="*/ 252673 h 335330"/>
                <a:gd name="connsiteX23" fmla="*/ 673781 w 914238"/>
                <a:gd name="connsiteY23" fmla="*/ 275216 h 335330"/>
                <a:gd name="connsiteX24" fmla="*/ 651238 w 914238"/>
                <a:gd name="connsiteY24" fmla="*/ 278973 h 335330"/>
                <a:gd name="connsiteX25" fmla="*/ 624938 w 914238"/>
                <a:gd name="connsiteY25" fmla="*/ 299011 h 335330"/>
                <a:gd name="connsiteX26" fmla="*/ 624938 w 914238"/>
                <a:gd name="connsiteY26" fmla="*/ 317797 h 335330"/>
                <a:gd name="connsiteX27" fmla="*/ 608657 w 914238"/>
                <a:gd name="connsiteY27" fmla="*/ 317797 h 335330"/>
                <a:gd name="connsiteX28" fmla="*/ 578600 w 914238"/>
                <a:gd name="connsiteY28" fmla="*/ 335330 h 335330"/>
                <a:gd name="connsiteX29" fmla="*/ 563572 w 914238"/>
                <a:gd name="connsiteY29" fmla="*/ 335330 h 335330"/>
                <a:gd name="connsiteX30" fmla="*/ 544786 w 914238"/>
                <a:gd name="connsiteY30" fmla="*/ 315292 h 335330"/>
                <a:gd name="connsiteX31" fmla="*/ 549795 w 914238"/>
                <a:gd name="connsiteY31" fmla="*/ 297759 h 335330"/>
                <a:gd name="connsiteX32" fmla="*/ 541029 w 914238"/>
                <a:gd name="connsiteY32" fmla="*/ 287740 h 335330"/>
                <a:gd name="connsiteX33" fmla="*/ 549795 w 914238"/>
                <a:gd name="connsiteY33" fmla="*/ 280225 h 335330"/>
                <a:gd name="connsiteX34" fmla="*/ 549795 w 914238"/>
                <a:gd name="connsiteY34" fmla="*/ 270206 h 335330"/>
                <a:gd name="connsiteX35" fmla="*/ 557310 w 914238"/>
                <a:gd name="connsiteY35" fmla="*/ 252673 h 335330"/>
                <a:gd name="connsiteX36" fmla="*/ 566076 w 914238"/>
                <a:gd name="connsiteY36" fmla="*/ 255178 h 335330"/>
                <a:gd name="connsiteX37" fmla="*/ 571086 w 914238"/>
                <a:gd name="connsiteY37" fmla="*/ 245159 h 335330"/>
                <a:gd name="connsiteX38" fmla="*/ 566076 w 914238"/>
                <a:gd name="connsiteY38" fmla="*/ 220111 h 335330"/>
                <a:gd name="connsiteX39" fmla="*/ 559814 w 914238"/>
                <a:gd name="connsiteY39" fmla="*/ 210092 h 335330"/>
                <a:gd name="connsiteX40" fmla="*/ 561067 w 914238"/>
                <a:gd name="connsiteY40" fmla="*/ 200073 h 335330"/>
                <a:gd name="connsiteX41" fmla="*/ 515981 w 914238"/>
                <a:gd name="connsiteY41" fmla="*/ 202578 h 335330"/>
                <a:gd name="connsiteX42" fmla="*/ 502205 w 914238"/>
                <a:gd name="connsiteY42" fmla="*/ 188801 h 335330"/>
                <a:gd name="connsiteX43" fmla="*/ 510972 w 914238"/>
                <a:gd name="connsiteY43" fmla="*/ 151230 h 335330"/>
                <a:gd name="connsiteX44" fmla="*/ 493438 w 914238"/>
                <a:gd name="connsiteY44" fmla="*/ 151230 h 335330"/>
                <a:gd name="connsiteX45" fmla="*/ 475905 w 914238"/>
                <a:gd name="connsiteY45" fmla="*/ 165006 h 335330"/>
                <a:gd name="connsiteX46" fmla="*/ 474652 w 914238"/>
                <a:gd name="connsiteY46" fmla="*/ 187549 h 335330"/>
                <a:gd name="connsiteX47" fmla="*/ 455867 w 914238"/>
                <a:gd name="connsiteY47" fmla="*/ 182540 h 335330"/>
                <a:gd name="connsiteX48" fmla="*/ 440838 w 914238"/>
                <a:gd name="connsiteY48" fmla="*/ 192559 h 335330"/>
                <a:gd name="connsiteX49" fmla="*/ 435829 w 914238"/>
                <a:gd name="connsiteY49" fmla="*/ 207587 h 335330"/>
                <a:gd name="connsiteX50" fmla="*/ 425810 w 914238"/>
                <a:gd name="connsiteY50" fmla="*/ 200073 h 335330"/>
                <a:gd name="connsiteX51" fmla="*/ 417043 w 914238"/>
                <a:gd name="connsiteY51" fmla="*/ 200073 h 335330"/>
                <a:gd name="connsiteX52" fmla="*/ 404519 w 914238"/>
                <a:gd name="connsiteY52" fmla="*/ 212597 h 335330"/>
                <a:gd name="connsiteX53" fmla="*/ 384481 w 914238"/>
                <a:gd name="connsiteY53" fmla="*/ 212597 h 335330"/>
                <a:gd name="connsiteX54" fmla="*/ 384481 w 914238"/>
                <a:gd name="connsiteY54" fmla="*/ 206335 h 335330"/>
                <a:gd name="connsiteX55" fmla="*/ 369452 w 914238"/>
                <a:gd name="connsiteY55" fmla="*/ 196316 h 335330"/>
                <a:gd name="connsiteX56" fmla="*/ 351919 w 914238"/>
                <a:gd name="connsiteY56" fmla="*/ 201325 h 335330"/>
                <a:gd name="connsiteX57" fmla="*/ 351919 w 914238"/>
                <a:gd name="connsiteY57" fmla="*/ 216354 h 335330"/>
                <a:gd name="connsiteX58" fmla="*/ 335638 w 914238"/>
                <a:gd name="connsiteY58" fmla="*/ 208840 h 335330"/>
                <a:gd name="connsiteX59" fmla="*/ 329376 w 914238"/>
                <a:gd name="connsiteY59" fmla="*/ 197568 h 335330"/>
                <a:gd name="connsiteX60" fmla="*/ 313095 w 914238"/>
                <a:gd name="connsiteY60" fmla="*/ 192559 h 335330"/>
                <a:gd name="connsiteX61" fmla="*/ 308086 w 914238"/>
                <a:gd name="connsiteY61" fmla="*/ 180035 h 335330"/>
                <a:gd name="connsiteX62" fmla="*/ 288048 w 914238"/>
                <a:gd name="connsiteY62" fmla="*/ 178782 h 335330"/>
                <a:gd name="connsiteX63" fmla="*/ 285543 w 914238"/>
                <a:gd name="connsiteY63" fmla="*/ 166259 h 335330"/>
                <a:gd name="connsiteX64" fmla="*/ 259243 w 914238"/>
                <a:gd name="connsiteY64" fmla="*/ 165006 h 335330"/>
                <a:gd name="connsiteX65" fmla="*/ 244214 w 914238"/>
                <a:gd name="connsiteY65" fmla="*/ 175025 h 335330"/>
                <a:gd name="connsiteX66" fmla="*/ 239205 w 914238"/>
                <a:gd name="connsiteY66" fmla="*/ 191306 h 335330"/>
                <a:gd name="connsiteX67" fmla="*/ 214157 w 914238"/>
                <a:gd name="connsiteY67" fmla="*/ 190054 h 335330"/>
                <a:gd name="connsiteX68" fmla="*/ 185352 w 914238"/>
                <a:gd name="connsiteY68" fmla="*/ 195063 h 335330"/>
                <a:gd name="connsiteX69" fmla="*/ 172829 w 914238"/>
                <a:gd name="connsiteY69" fmla="*/ 190054 h 335330"/>
                <a:gd name="connsiteX70" fmla="*/ 122733 w 914238"/>
                <a:gd name="connsiteY70" fmla="*/ 191306 h 335330"/>
                <a:gd name="connsiteX71" fmla="*/ 120229 w 914238"/>
                <a:gd name="connsiteY71" fmla="*/ 182540 h 335330"/>
                <a:gd name="connsiteX72" fmla="*/ 103948 w 914238"/>
                <a:gd name="connsiteY72" fmla="*/ 176278 h 335330"/>
                <a:gd name="connsiteX73" fmla="*/ 83910 w 914238"/>
                <a:gd name="connsiteY73" fmla="*/ 178782 h 335330"/>
                <a:gd name="connsiteX74" fmla="*/ 81405 w 914238"/>
                <a:gd name="connsiteY74" fmla="*/ 202578 h 335330"/>
                <a:gd name="connsiteX75" fmla="*/ 68881 w 914238"/>
                <a:gd name="connsiteY75" fmla="*/ 192559 h 335330"/>
                <a:gd name="connsiteX76" fmla="*/ 37572 w 914238"/>
                <a:gd name="connsiteY76" fmla="*/ 198821 h 335330"/>
                <a:gd name="connsiteX77" fmla="*/ 42581 w 914238"/>
                <a:gd name="connsiteY77" fmla="*/ 166259 h 335330"/>
                <a:gd name="connsiteX78" fmla="*/ 42581 w 914238"/>
                <a:gd name="connsiteY78" fmla="*/ 118668 h 335330"/>
                <a:gd name="connsiteX79" fmla="*/ 28805 w 914238"/>
                <a:gd name="connsiteY79" fmla="*/ 94873 h 335330"/>
                <a:gd name="connsiteX80" fmla="*/ 5010 w 914238"/>
                <a:gd name="connsiteY80" fmla="*/ 99882 h 335330"/>
                <a:gd name="connsiteX81" fmla="*/ 0 w 914238"/>
                <a:gd name="connsiteY81" fmla="*/ 78592 h 335330"/>
                <a:gd name="connsiteX82" fmla="*/ 16281 w 914238"/>
                <a:gd name="connsiteY82" fmla="*/ 61059 h 335330"/>
                <a:gd name="connsiteX83" fmla="*/ 35067 w 914238"/>
                <a:gd name="connsiteY83" fmla="*/ 53544 h 335330"/>
                <a:gd name="connsiteX84" fmla="*/ 40076 w 914238"/>
                <a:gd name="connsiteY84" fmla="*/ 42273 h 335330"/>
                <a:gd name="connsiteX85" fmla="*/ 45086 w 914238"/>
                <a:gd name="connsiteY85" fmla="*/ 38516 h 335330"/>
                <a:gd name="connsiteX86" fmla="*/ 53853 w 914238"/>
                <a:gd name="connsiteY86" fmla="*/ 27244 h 335330"/>
                <a:gd name="connsiteX87" fmla="*/ 66502 w 914238"/>
                <a:gd name="connsiteY87" fmla="*/ 0 h 33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914238" h="335330">
                  <a:moveTo>
                    <a:pt x="783391" y="0"/>
                  </a:moveTo>
                  <a:lnTo>
                    <a:pt x="805281" y="82349"/>
                  </a:lnTo>
                  <a:lnTo>
                    <a:pt x="821562" y="117416"/>
                  </a:lnTo>
                  <a:lnTo>
                    <a:pt x="837843" y="129940"/>
                  </a:lnTo>
                  <a:lnTo>
                    <a:pt x="860386" y="129940"/>
                  </a:lnTo>
                  <a:lnTo>
                    <a:pt x="914238" y="187549"/>
                  </a:lnTo>
                  <a:lnTo>
                    <a:pt x="892948" y="202578"/>
                  </a:lnTo>
                  <a:lnTo>
                    <a:pt x="862891" y="212597"/>
                  </a:lnTo>
                  <a:lnTo>
                    <a:pt x="860386" y="221363"/>
                  </a:lnTo>
                  <a:lnTo>
                    <a:pt x="864143" y="238897"/>
                  </a:lnTo>
                  <a:lnTo>
                    <a:pt x="837843" y="251421"/>
                  </a:lnTo>
                  <a:lnTo>
                    <a:pt x="812795" y="237644"/>
                  </a:lnTo>
                  <a:lnTo>
                    <a:pt x="789000" y="238897"/>
                  </a:lnTo>
                  <a:lnTo>
                    <a:pt x="783991" y="243906"/>
                  </a:lnTo>
                  <a:lnTo>
                    <a:pt x="767710" y="243906"/>
                  </a:lnTo>
                  <a:lnTo>
                    <a:pt x="762700" y="251421"/>
                  </a:lnTo>
                  <a:lnTo>
                    <a:pt x="746419" y="263944"/>
                  </a:lnTo>
                  <a:lnTo>
                    <a:pt x="740157" y="251421"/>
                  </a:lnTo>
                  <a:lnTo>
                    <a:pt x="740157" y="243906"/>
                  </a:lnTo>
                  <a:lnTo>
                    <a:pt x="730138" y="238897"/>
                  </a:lnTo>
                  <a:lnTo>
                    <a:pt x="720119" y="243906"/>
                  </a:lnTo>
                  <a:lnTo>
                    <a:pt x="716362" y="252673"/>
                  </a:lnTo>
                  <a:lnTo>
                    <a:pt x="702586" y="252673"/>
                  </a:lnTo>
                  <a:lnTo>
                    <a:pt x="673781" y="275216"/>
                  </a:lnTo>
                  <a:lnTo>
                    <a:pt x="651238" y="278973"/>
                  </a:lnTo>
                  <a:lnTo>
                    <a:pt x="624938" y="299011"/>
                  </a:lnTo>
                  <a:lnTo>
                    <a:pt x="624938" y="317797"/>
                  </a:lnTo>
                  <a:lnTo>
                    <a:pt x="608657" y="317797"/>
                  </a:lnTo>
                  <a:lnTo>
                    <a:pt x="578600" y="335330"/>
                  </a:lnTo>
                  <a:lnTo>
                    <a:pt x="563572" y="335330"/>
                  </a:lnTo>
                  <a:lnTo>
                    <a:pt x="544786" y="315292"/>
                  </a:lnTo>
                  <a:lnTo>
                    <a:pt x="549795" y="297759"/>
                  </a:lnTo>
                  <a:lnTo>
                    <a:pt x="541029" y="287740"/>
                  </a:lnTo>
                  <a:lnTo>
                    <a:pt x="549795" y="280225"/>
                  </a:lnTo>
                  <a:lnTo>
                    <a:pt x="549795" y="270206"/>
                  </a:lnTo>
                  <a:lnTo>
                    <a:pt x="557310" y="252673"/>
                  </a:lnTo>
                  <a:lnTo>
                    <a:pt x="566076" y="255178"/>
                  </a:lnTo>
                  <a:lnTo>
                    <a:pt x="571086" y="245159"/>
                  </a:lnTo>
                  <a:lnTo>
                    <a:pt x="566076" y="220111"/>
                  </a:lnTo>
                  <a:lnTo>
                    <a:pt x="559814" y="210092"/>
                  </a:lnTo>
                  <a:lnTo>
                    <a:pt x="561067" y="200073"/>
                  </a:lnTo>
                  <a:lnTo>
                    <a:pt x="515981" y="202578"/>
                  </a:lnTo>
                  <a:lnTo>
                    <a:pt x="502205" y="188801"/>
                  </a:lnTo>
                  <a:lnTo>
                    <a:pt x="510972" y="151230"/>
                  </a:lnTo>
                  <a:lnTo>
                    <a:pt x="493438" y="151230"/>
                  </a:lnTo>
                  <a:lnTo>
                    <a:pt x="475905" y="165006"/>
                  </a:lnTo>
                  <a:cubicBezTo>
                    <a:pt x="475487" y="172520"/>
                    <a:pt x="475070" y="180035"/>
                    <a:pt x="474652" y="187549"/>
                  </a:cubicBezTo>
                  <a:lnTo>
                    <a:pt x="455867" y="182540"/>
                  </a:lnTo>
                  <a:lnTo>
                    <a:pt x="440838" y="192559"/>
                  </a:lnTo>
                  <a:lnTo>
                    <a:pt x="435829" y="207587"/>
                  </a:lnTo>
                  <a:lnTo>
                    <a:pt x="425810" y="200073"/>
                  </a:lnTo>
                  <a:lnTo>
                    <a:pt x="417043" y="200073"/>
                  </a:lnTo>
                  <a:lnTo>
                    <a:pt x="404519" y="212597"/>
                  </a:lnTo>
                  <a:lnTo>
                    <a:pt x="384481" y="212597"/>
                  </a:lnTo>
                  <a:lnTo>
                    <a:pt x="384481" y="206335"/>
                  </a:lnTo>
                  <a:lnTo>
                    <a:pt x="369452" y="196316"/>
                  </a:lnTo>
                  <a:lnTo>
                    <a:pt x="351919" y="201325"/>
                  </a:lnTo>
                  <a:lnTo>
                    <a:pt x="351919" y="216354"/>
                  </a:lnTo>
                  <a:lnTo>
                    <a:pt x="335638" y="208840"/>
                  </a:lnTo>
                  <a:lnTo>
                    <a:pt x="329376" y="197568"/>
                  </a:lnTo>
                  <a:lnTo>
                    <a:pt x="313095" y="192559"/>
                  </a:lnTo>
                  <a:lnTo>
                    <a:pt x="308086" y="180035"/>
                  </a:lnTo>
                  <a:lnTo>
                    <a:pt x="288048" y="178782"/>
                  </a:lnTo>
                  <a:lnTo>
                    <a:pt x="285543" y="166259"/>
                  </a:lnTo>
                  <a:lnTo>
                    <a:pt x="259243" y="165006"/>
                  </a:lnTo>
                  <a:lnTo>
                    <a:pt x="244214" y="175025"/>
                  </a:lnTo>
                  <a:lnTo>
                    <a:pt x="239205" y="191306"/>
                  </a:lnTo>
                  <a:lnTo>
                    <a:pt x="214157" y="190054"/>
                  </a:lnTo>
                  <a:lnTo>
                    <a:pt x="185352" y="195063"/>
                  </a:lnTo>
                  <a:lnTo>
                    <a:pt x="172829" y="190054"/>
                  </a:lnTo>
                  <a:lnTo>
                    <a:pt x="122733" y="191306"/>
                  </a:lnTo>
                  <a:lnTo>
                    <a:pt x="120229" y="182540"/>
                  </a:lnTo>
                  <a:lnTo>
                    <a:pt x="103948" y="176278"/>
                  </a:lnTo>
                  <a:lnTo>
                    <a:pt x="83910" y="178782"/>
                  </a:lnTo>
                  <a:lnTo>
                    <a:pt x="81405" y="202578"/>
                  </a:lnTo>
                  <a:lnTo>
                    <a:pt x="68881" y="192559"/>
                  </a:lnTo>
                  <a:lnTo>
                    <a:pt x="37572" y="198821"/>
                  </a:lnTo>
                  <a:lnTo>
                    <a:pt x="42581" y="166259"/>
                  </a:lnTo>
                  <a:lnTo>
                    <a:pt x="42581" y="118668"/>
                  </a:lnTo>
                  <a:lnTo>
                    <a:pt x="28805" y="94873"/>
                  </a:lnTo>
                  <a:lnTo>
                    <a:pt x="5010" y="99882"/>
                  </a:lnTo>
                  <a:lnTo>
                    <a:pt x="0" y="78592"/>
                  </a:lnTo>
                  <a:lnTo>
                    <a:pt x="16281" y="61059"/>
                  </a:lnTo>
                  <a:lnTo>
                    <a:pt x="35067" y="53544"/>
                  </a:lnTo>
                  <a:lnTo>
                    <a:pt x="40076" y="42273"/>
                  </a:lnTo>
                  <a:lnTo>
                    <a:pt x="45086" y="38516"/>
                  </a:lnTo>
                  <a:lnTo>
                    <a:pt x="53853" y="27244"/>
                  </a:lnTo>
                  <a:lnTo>
                    <a:pt x="66502" y="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A1468B53-701E-EBB9-330F-71DE2BE97AE2}"/>
                </a:ext>
              </a:extLst>
            </p:cNvPr>
            <p:cNvSpPr/>
            <p:nvPr/>
          </p:nvSpPr>
          <p:spPr>
            <a:xfrm>
              <a:off x="5100074" y="982687"/>
              <a:ext cx="653743" cy="1062019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50D400D2-096E-B14A-9C34-B31BC0314C0D}"/>
                </a:ext>
              </a:extLst>
            </p:cNvPr>
            <p:cNvSpPr/>
            <p:nvPr/>
          </p:nvSpPr>
          <p:spPr>
            <a:xfrm>
              <a:off x="5578484" y="1017903"/>
              <a:ext cx="713022" cy="11044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F8C4854-352D-306C-7193-37A8736042F5}"/>
                </a:ext>
              </a:extLst>
            </p:cNvPr>
            <p:cNvSpPr/>
            <p:nvPr/>
          </p:nvSpPr>
          <p:spPr>
            <a:xfrm>
              <a:off x="5024931" y="1880645"/>
              <a:ext cx="552299" cy="892947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B710B66-5E1D-F499-FF80-379E4584960F}"/>
                </a:ext>
              </a:extLst>
            </p:cNvPr>
            <p:cNvSpPr/>
            <p:nvPr/>
          </p:nvSpPr>
          <p:spPr>
            <a:xfrm>
              <a:off x="5390020" y="1961632"/>
              <a:ext cx="701105" cy="78816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37919B8-DC95-589A-C1C2-9A6777942D76}"/>
                </a:ext>
              </a:extLst>
            </p:cNvPr>
            <p:cNvSpPr/>
            <p:nvPr/>
          </p:nvSpPr>
          <p:spPr>
            <a:xfrm>
              <a:off x="4352403" y="2389111"/>
              <a:ext cx="180342" cy="339396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35E3480-53A2-F118-D5ED-B1684FC0C134}"/>
                </a:ext>
              </a:extLst>
            </p:cNvPr>
            <p:cNvSpPr/>
            <p:nvPr/>
          </p:nvSpPr>
          <p:spPr>
            <a:xfrm>
              <a:off x="4834570" y="2620655"/>
              <a:ext cx="939286" cy="74886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34F562B6-C486-A116-9174-4CD9082E982E}"/>
                </a:ext>
              </a:extLst>
            </p:cNvPr>
            <p:cNvSpPr/>
            <p:nvPr/>
          </p:nvSpPr>
          <p:spPr>
            <a:xfrm>
              <a:off x="4067554" y="2259161"/>
              <a:ext cx="1132710" cy="114375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FB9D2FC3-3B9A-F76E-C662-AD7A78CD84AE}"/>
                </a:ext>
              </a:extLst>
            </p:cNvPr>
            <p:cNvSpPr/>
            <p:nvPr/>
          </p:nvSpPr>
          <p:spPr>
            <a:xfrm>
              <a:off x="5364326" y="3274544"/>
              <a:ext cx="290552" cy="268755"/>
            </a:xfrm>
            <a:custGeom>
              <a:avLst/>
              <a:gdLst>
                <a:gd name="connsiteX0" fmla="*/ 185144 w 290552"/>
                <a:gd name="connsiteY0" fmla="*/ 0 h 268755"/>
                <a:gd name="connsiteX1" fmla="*/ 202886 w 290552"/>
                <a:gd name="connsiteY1" fmla="*/ 26091 h 268755"/>
                <a:gd name="connsiteX2" fmla="*/ 222715 w 290552"/>
                <a:gd name="connsiteY2" fmla="*/ 29222 h 268755"/>
                <a:gd name="connsiteX3" fmla="*/ 241501 w 290552"/>
                <a:gd name="connsiteY3" fmla="*/ 36528 h 268755"/>
                <a:gd name="connsiteX4" fmla="*/ 250894 w 290552"/>
                <a:gd name="connsiteY4" fmla="*/ 45921 h 268755"/>
                <a:gd name="connsiteX5" fmla="*/ 264461 w 290552"/>
                <a:gd name="connsiteY5" fmla="*/ 40702 h 268755"/>
                <a:gd name="connsiteX6" fmla="*/ 281159 w 290552"/>
                <a:gd name="connsiteY6" fmla="*/ 49052 h 268755"/>
                <a:gd name="connsiteX7" fmla="*/ 282074 w 290552"/>
                <a:gd name="connsiteY7" fmla="*/ 46832 h 268755"/>
                <a:gd name="connsiteX8" fmla="*/ 290552 w 290552"/>
                <a:gd name="connsiteY8" fmla="*/ 61367 h 268755"/>
                <a:gd name="connsiteX9" fmla="*/ 290552 w 290552"/>
                <a:gd name="connsiteY9" fmla="*/ 72638 h 268755"/>
                <a:gd name="connsiteX10" fmla="*/ 276776 w 290552"/>
                <a:gd name="connsiteY10" fmla="*/ 77648 h 268755"/>
                <a:gd name="connsiteX11" fmla="*/ 254233 w 290552"/>
                <a:gd name="connsiteY11" fmla="*/ 121481 h 268755"/>
                <a:gd name="connsiteX12" fmla="*/ 252981 w 290552"/>
                <a:gd name="connsiteY12" fmla="*/ 145276 h 268755"/>
                <a:gd name="connsiteX13" fmla="*/ 245467 w 290552"/>
                <a:gd name="connsiteY13" fmla="*/ 155295 h 268755"/>
                <a:gd name="connsiteX14" fmla="*/ 246719 w 290552"/>
                <a:gd name="connsiteY14" fmla="*/ 177838 h 268755"/>
                <a:gd name="connsiteX15" fmla="*/ 234195 w 290552"/>
                <a:gd name="connsiteY15" fmla="*/ 196624 h 268755"/>
                <a:gd name="connsiteX16" fmla="*/ 226681 w 290552"/>
                <a:gd name="connsiteY16" fmla="*/ 207895 h 268755"/>
                <a:gd name="connsiteX17" fmla="*/ 204138 w 290552"/>
                <a:gd name="connsiteY17" fmla="*/ 264252 h 268755"/>
                <a:gd name="connsiteX18" fmla="*/ 204138 w 290552"/>
                <a:gd name="connsiteY18" fmla="*/ 268755 h 268755"/>
                <a:gd name="connsiteX19" fmla="*/ 13623 w 290552"/>
                <a:gd name="connsiteY19" fmla="*/ 268755 h 268755"/>
                <a:gd name="connsiteX20" fmla="*/ 15029 w 290552"/>
                <a:gd name="connsiteY20" fmla="*/ 266757 h 268755"/>
                <a:gd name="connsiteX21" fmla="*/ 8767 w 290552"/>
                <a:gd name="connsiteY21" fmla="*/ 251728 h 268755"/>
                <a:gd name="connsiteX22" fmla="*/ 11272 w 290552"/>
                <a:gd name="connsiteY22" fmla="*/ 207895 h 268755"/>
                <a:gd name="connsiteX23" fmla="*/ 6262 w 290552"/>
                <a:gd name="connsiteY23" fmla="*/ 177838 h 268755"/>
                <a:gd name="connsiteX24" fmla="*/ 0 w 290552"/>
                <a:gd name="connsiteY24" fmla="*/ 160305 h 268755"/>
                <a:gd name="connsiteX25" fmla="*/ 6262 w 290552"/>
                <a:gd name="connsiteY25" fmla="*/ 150286 h 268755"/>
                <a:gd name="connsiteX26" fmla="*/ 37572 w 290552"/>
                <a:gd name="connsiteY26" fmla="*/ 146529 h 268755"/>
                <a:gd name="connsiteX27" fmla="*/ 18786 w 290552"/>
                <a:gd name="connsiteY27" fmla="*/ 115219 h 268755"/>
                <a:gd name="connsiteX28" fmla="*/ 20039 w 290552"/>
                <a:gd name="connsiteY28" fmla="*/ 101443 h 268755"/>
                <a:gd name="connsiteX29" fmla="*/ 23796 w 290552"/>
                <a:gd name="connsiteY29" fmla="*/ 96433 h 268755"/>
                <a:gd name="connsiteX30" fmla="*/ 25048 w 290552"/>
                <a:gd name="connsiteY30" fmla="*/ 72638 h 268755"/>
                <a:gd name="connsiteX31" fmla="*/ 16281 w 290552"/>
                <a:gd name="connsiteY31" fmla="*/ 55105 h 268755"/>
                <a:gd name="connsiteX32" fmla="*/ 13777 w 290552"/>
                <a:gd name="connsiteY32" fmla="*/ 12524 h 268755"/>
                <a:gd name="connsiteX33" fmla="*/ 17879 w 290552"/>
                <a:gd name="connsiteY33" fmla="*/ 6945 h 268755"/>
                <a:gd name="connsiteX34" fmla="*/ 18160 w 290552"/>
                <a:gd name="connsiteY34" fmla="*/ 7306 h 268755"/>
                <a:gd name="connsiteX35" fmla="*/ 27553 w 290552"/>
                <a:gd name="connsiteY35" fmla="*/ 9393 h 268755"/>
                <a:gd name="connsiteX36" fmla="*/ 44251 w 290552"/>
                <a:gd name="connsiteY36" fmla="*/ 13568 h 268755"/>
                <a:gd name="connsiteX37" fmla="*/ 51556 w 290552"/>
                <a:gd name="connsiteY37" fmla="*/ 31310 h 268755"/>
                <a:gd name="connsiteX38" fmla="*/ 70343 w 290552"/>
                <a:gd name="connsiteY38" fmla="*/ 39659 h 268755"/>
                <a:gd name="connsiteX39" fmla="*/ 75561 w 290552"/>
                <a:gd name="connsiteY39" fmla="*/ 64706 h 268755"/>
                <a:gd name="connsiteX40" fmla="*/ 98521 w 290552"/>
                <a:gd name="connsiteY40" fmla="*/ 70968 h 268755"/>
                <a:gd name="connsiteX41" fmla="*/ 111045 w 290552"/>
                <a:gd name="connsiteY41" fmla="*/ 79318 h 268755"/>
                <a:gd name="connsiteX42" fmla="*/ 123569 w 290552"/>
                <a:gd name="connsiteY42" fmla="*/ 94972 h 268755"/>
                <a:gd name="connsiteX43" fmla="*/ 132962 w 290552"/>
                <a:gd name="connsiteY43" fmla="*/ 80361 h 268755"/>
                <a:gd name="connsiteX44" fmla="*/ 143398 w 290552"/>
                <a:gd name="connsiteY44" fmla="*/ 73056 h 268755"/>
                <a:gd name="connsiteX45" fmla="*/ 153835 w 290552"/>
                <a:gd name="connsiteY45" fmla="*/ 57401 h 268755"/>
                <a:gd name="connsiteX46" fmla="*/ 158009 w 290552"/>
                <a:gd name="connsiteY46" fmla="*/ 54270 h 268755"/>
                <a:gd name="connsiteX47" fmla="*/ 185144 w 290552"/>
                <a:gd name="connsiteY47" fmla="*/ 38615 h 268755"/>
                <a:gd name="connsiteX48" fmla="*/ 173664 w 290552"/>
                <a:gd name="connsiteY48" fmla="*/ 16699 h 268755"/>
                <a:gd name="connsiteX49" fmla="*/ 173664 w 290552"/>
                <a:gd name="connsiteY49" fmla="*/ 1044 h 268755"/>
                <a:gd name="connsiteX0" fmla="*/ 185144 w 290552"/>
                <a:gd name="connsiteY0" fmla="*/ 0 h 306867"/>
                <a:gd name="connsiteX1" fmla="*/ 202886 w 290552"/>
                <a:gd name="connsiteY1" fmla="*/ 26091 h 306867"/>
                <a:gd name="connsiteX2" fmla="*/ 222715 w 290552"/>
                <a:gd name="connsiteY2" fmla="*/ 29222 h 306867"/>
                <a:gd name="connsiteX3" fmla="*/ 241501 w 290552"/>
                <a:gd name="connsiteY3" fmla="*/ 36528 h 306867"/>
                <a:gd name="connsiteX4" fmla="*/ 250894 w 290552"/>
                <a:gd name="connsiteY4" fmla="*/ 45921 h 306867"/>
                <a:gd name="connsiteX5" fmla="*/ 264461 w 290552"/>
                <a:gd name="connsiteY5" fmla="*/ 40702 h 306867"/>
                <a:gd name="connsiteX6" fmla="*/ 281159 w 290552"/>
                <a:gd name="connsiteY6" fmla="*/ 49052 h 306867"/>
                <a:gd name="connsiteX7" fmla="*/ 282074 w 290552"/>
                <a:gd name="connsiteY7" fmla="*/ 46832 h 306867"/>
                <a:gd name="connsiteX8" fmla="*/ 290552 w 290552"/>
                <a:gd name="connsiteY8" fmla="*/ 61367 h 306867"/>
                <a:gd name="connsiteX9" fmla="*/ 290552 w 290552"/>
                <a:gd name="connsiteY9" fmla="*/ 72638 h 306867"/>
                <a:gd name="connsiteX10" fmla="*/ 276776 w 290552"/>
                <a:gd name="connsiteY10" fmla="*/ 77648 h 306867"/>
                <a:gd name="connsiteX11" fmla="*/ 254233 w 290552"/>
                <a:gd name="connsiteY11" fmla="*/ 121481 h 306867"/>
                <a:gd name="connsiteX12" fmla="*/ 252981 w 290552"/>
                <a:gd name="connsiteY12" fmla="*/ 145276 h 306867"/>
                <a:gd name="connsiteX13" fmla="*/ 245467 w 290552"/>
                <a:gd name="connsiteY13" fmla="*/ 155295 h 306867"/>
                <a:gd name="connsiteX14" fmla="*/ 246719 w 290552"/>
                <a:gd name="connsiteY14" fmla="*/ 177838 h 306867"/>
                <a:gd name="connsiteX15" fmla="*/ 234195 w 290552"/>
                <a:gd name="connsiteY15" fmla="*/ 196624 h 306867"/>
                <a:gd name="connsiteX16" fmla="*/ 226681 w 290552"/>
                <a:gd name="connsiteY16" fmla="*/ 207895 h 306867"/>
                <a:gd name="connsiteX17" fmla="*/ 204138 w 290552"/>
                <a:gd name="connsiteY17" fmla="*/ 264252 h 306867"/>
                <a:gd name="connsiteX18" fmla="*/ 204138 w 290552"/>
                <a:gd name="connsiteY18" fmla="*/ 268755 h 306867"/>
                <a:gd name="connsiteX19" fmla="*/ 89530 w 290552"/>
                <a:gd name="connsiteY19" fmla="*/ 306856 h 306867"/>
                <a:gd name="connsiteX20" fmla="*/ 13623 w 290552"/>
                <a:gd name="connsiteY20" fmla="*/ 268755 h 306867"/>
                <a:gd name="connsiteX21" fmla="*/ 15029 w 290552"/>
                <a:gd name="connsiteY21" fmla="*/ 266757 h 306867"/>
                <a:gd name="connsiteX22" fmla="*/ 8767 w 290552"/>
                <a:gd name="connsiteY22" fmla="*/ 251728 h 306867"/>
                <a:gd name="connsiteX23" fmla="*/ 11272 w 290552"/>
                <a:gd name="connsiteY23" fmla="*/ 207895 h 306867"/>
                <a:gd name="connsiteX24" fmla="*/ 6262 w 290552"/>
                <a:gd name="connsiteY24" fmla="*/ 177838 h 306867"/>
                <a:gd name="connsiteX25" fmla="*/ 0 w 290552"/>
                <a:gd name="connsiteY25" fmla="*/ 160305 h 306867"/>
                <a:gd name="connsiteX26" fmla="*/ 6262 w 290552"/>
                <a:gd name="connsiteY26" fmla="*/ 150286 h 306867"/>
                <a:gd name="connsiteX27" fmla="*/ 37572 w 290552"/>
                <a:gd name="connsiteY27" fmla="*/ 146529 h 306867"/>
                <a:gd name="connsiteX28" fmla="*/ 18786 w 290552"/>
                <a:gd name="connsiteY28" fmla="*/ 115219 h 306867"/>
                <a:gd name="connsiteX29" fmla="*/ 20039 w 290552"/>
                <a:gd name="connsiteY29" fmla="*/ 101443 h 306867"/>
                <a:gd name="connsiteX30" fmla="*/ 23796 w 290552"/>
                <a:gd name="connsiteY30" fmla="*/ 96433 h 306867"/>
                <a:gd name="connsiteX31" fmla="*/ 25048 w 290552"/>
                <a:gd name="connsiteY31" fmla="*/ 72638 h 306867"/>
                <a:gd name="connsiteX32" fmla="*/ 16281 w 290552"/>
                <a:gd name="connsiteY32" fmla="*/ 55105 h 306867"/>
                <a:gd name="connsiteX33" fmla="*/ 13777 w 290552"/>
                <a:gd name="connsiteY33" fmla="*/ 12524 h 306867"/>
                <a:gd name="connsiteX34" fmla="*/ 17879 w 290552"/>
                <a:gd name="connsiteY34" fmla="*/ 6945 h 306867"/>
                <a:gd name="connsiteX35" fmla="*/ 18160 w 290552"/>
                <a:gd name="connsiteY35" fmla="*/ 7306 h 306867"/>
                <a:gd name="connsiteX36" fmla="*/ 27553 w 290552"/>
                <a:gd name="connsiteY36" fmla="*/ 9393 h 306867"/>
                <a:gd name="connsiteX37" fmla="*/ 44251 w 290552"/>
                <a:gd name="connsiteY37" fmla="*/ 13568 h 306867"/>
                <a:gd name="connsiteX38" fmla="*/ 51556 w 290552"/>
                <a:gd name="connsiteY38" fmla="*/ 31310 h 306867"/>
                <a:gd name="connsiteX39" fmla="*/ 70343 w 290552"/>
                <a:gd name="connsiteY39" fmla="*/ 39659 h 306867"/>
                <a:gd name="connsiteX40" fmla="*/ 75561 w 290552"/>
                <a:gd name="connsiteY40" fmla="*/ 64706 h 306867"/>
                <a:gd name="connsiteX41" fmla="*/ 98521 w 290552"/>
                <a:gd name="connsiteY41" fmla="*/ 70968 h 306867"/>
                <a:gd name="connsiteX42" fmla="*/ 111045 w 290552"/>
                <a:gd name="connsiteY42" fmla="*/ 79318 h 306867"/>
                <a:gd name="connsiteX43" fmla="*/ 123569 w 290552"/>
                <a:gd name="connsiteY43" fmla="*/ 94972 h 306867"/>
                <a:gd name="connsiteX44" fmla="*/ 132962 w 290552"/>
                <a:gd name="connsiteY44" fmla="*/ 80361 h 306867"/>
                <a:gd name="connsiteX45" fmla="*/ 143398 w 290552"/>
                <a:gd name="connsiteY45" fmla="*/ 73056 h 306867"/>
                <a:gd name="connsiteX46" fmla="*/ 153835 w 290552"/>
                <a:gd name="connsiteY46" fmla="*/ 57401 h 306867"/>
                <a:gd name="connsiteX47" fmla="*/ 158009 w 290552"/>
                <a:gd name="connsiteY47" fmla="*/ 54270 h 306867"/>
                <a:gd name="connsiteX48" fmla="*/ 185144 w 290552"/>
                <a:gd name="connsiteY48" fmla="*/ 38615 h 306867"/>
                <a:gd name="connsiteX49" fmla="*/ 173664 w 290552"/>
                <a:gd name="connsiteY49" fmla="*/ 16699 h 306867"/>
                <a:gd name="connsiteX50" fmla="*/ 173664 w 290552"/>
                <a:gd name="connsiteY50" fmla="*/ 1044 h 306867"/>
                <a:gd name="connsiteX51" fmla="*/ 185144 w 290552"/>
                <a:gd name="connsiteY51" fmla="*/ 0 h 306867"/>
                <a:gd name="connsiteX0" fmla="*/ 89530 w 290552"/>
                <a:gd name="connsiteY0" fmla="*/ 306856 h 398296"/>
                <a:gd name="connsiteX1" fmla="*/ 13623 w 290552"/>
                <a:gd name="connsiteY1" fmla="*/ 268755 h 398296"/>
                <a:gd name="connsiteX2" fmla="*/ 15029 w 290552"/>
                <a:gd name="connsiteY2" fmla="*/ 266757 h 398296"/>
                <a:gd name="connsiteX3" fmla="*/ 8767 w 290552"/>
                <a:gd name="connsiteY3" fmla="*/ 251728 h 398296"/>
                <a:gd name="connsiteX4" fmla="*/ 11272 w 290552"/>
                <a:gd name="connsiteY4" fmla="*/ 207895 h 398296"/>
                <a:gd name="connsiteX5" fmla="*/ 6262 w 290552"/>
                <a:gd name="connsiteY5" fmla="*/ 177838 h 398296"/>
                <a:gd name="connsiteX6" fmla="*/ 0 w 290552"/>
                <a:gd name="connsiteY6" fmla="*/ 160305 h 398296"/>
                <a:gd name="connsiteX7" fmla="*/ 6262 w 290552"/>
                <a:gd name="connsiteY7" fmla="*/ 150286 h 398296"/>
                <a:gd name="connsiteX8" fmla="*/ 37572 w 290552"/>
                <a:gd name="connsiteY8" fmla="*/ 146529 h 398296"/>
                <a:gd name="connsiteX9" fmla="*/ 18786 w 290552"/>
                <a:gd name="connsiteY9" fmla="*/ 115219 h 398296"/>
                <a:gd name="connsiteX10" fmla="*/ 20039 w 290552"/>
                <a:gd name="connsiteY10" fmla="*/ 101443 h 398296"/>
                <a:gd name="connsiteX11" fmla="*/ 23796 w 290552"/>
                <a:gd name="connsiteY11" fmla="*/ 96433 h 398296"/>
                <a:gd name="connsiteX12" fmla="*/ 25048 w 290552"/>
                <a:gd name="connsiteY12" fmla="*/ 72638 h 398296"/>
                <a:gd name="connsiteX13" fmla="*/ 16281 w 290552"/>
                <a:gd name="connsiteY13" fmla="*/ 55105 h 398296"/>
                <a:gd name="connsiteX14" fmla="*/ 13777 w 290552"/>
                <a:gd name="connsiteY14" fmla="*/ 12524 h 398296"/>
                <a:gd name="connsiteX15" fmla="*/ 17879 w 290552"/>
                <a:gd name="connsiteY15" fmla="*/ 6945 h 398296"/>
                <a:gd name="connsiteX16" fmla="*/ 18160 w 290552"/>
                <a:gd name="connsiteY16" fmla="*/ 7306 h 398296"/>
                <a:gd name="connsiteX17" fmla="*/ 27553 w 290552"/>
                <a:gd name="connsiteY17" fmla="*/ 9393 h 398296"/>
                <a:gd name="connsiteX18" fmla="*/ 44251 w 290552"/>
                <a:gd name="connsiteY18" fmla="*/ 13568 h 398296"/>
                <a:gd name="connsiteX19" fmla="*/ 51556 w 290552"/>
                <a:gd name="connsiteY19" fmla="*/ 31310 h 398296"/>
                <a:gd name="connsiteX20" fmla="*/ 70343 w 290552"/>
                <a:gd name="connsiteY20" fmla="*/ 39659 h 398296"/>
                <a:gd name="connsiteX21" fmla="*/ 75561 w 290552"/>
                <a:gd name="connsiteY21" fmla="*/ 64706 h 398296"/>
                <a:gd name="connsiteX22" fmla="*/ 98521 w 290552"/>
                <a:gd name="connsiteY22" fmla="*/ 70968 h 398296"/>
                <a:gd name="connsiteX23" fmla="*/ 111045 w 290552"/>
                <a:gd name="connsiteY23" fmla="*/ 79318 h 398296"/>
                <a:gd name="connsiteX24" fmla="*/ 123569 w 290552"/>
                <a:gd name="connsiteY24" fmla="*/ 94972 h 398296"/>
                <a:gd name="connsiteX25" fmla="*/ 132962 w 290552"/>
                <a:gd name="connsiteY25" fmla="*/ 80361 h 398296"/>
                <a:gd name="connsiteX26" fmla="*/ 143398 w 290552"/>
                <a:gd name="connsiteY26" fmla="*/ 73056 h 398296"/>
                <a:gd name="connsiteX27" fmla="*/ 153835 w 290552"/>
                <a:gd name="connsiteY27" fmla="*/ 57401 h 398296"/>
                <a:gd name="connsiteX28" fmla="*/ 158009 w 290552"/>
                <a:gd name="connsiteY28" fmla="*/ 54270 h 398296"/>
                <a:gd name="connsiteX29" fmla="*/ 185144 w 290552"/>
                <a:gd name="connsiteY29" fmla="*/ 38615 h 398296"/>
                <a:gd name="connsiteX30" fmla="*/ 173664 w 290552"/>
                <a:gd name="connsiteY30" fmla="*/ 16699 h 398296"/>
                <a:gd name="connsiteX31" fmla="*/ 173664 w 290552"/>
                <a:gd name="connsiteY31" fmla="*/ 1044 h 398296"/>
                <a:gd name="connsiteX32" fmla="*/ 185144 w 290552"/>
                <a:gd name="connsiteY32" fmla="*/ 0 h 398296"/>
                <a:gd name="connsiteX33" fmla="*/ 202886 w 290552"/>
                <a:gd name="connsiteY33" fmla="*/ 26091 h 398296"/>
                <a:gd name="connsiteX34" fmla="*/ 222715 w 290552"/>
                <a:gd name="connsiteY34" fmla="*/ 29222 h 398296"/>
                <a:gd name="connsiteX35" fmla="*/ 241501 w 290552"/>
                <a:gd name="connsiteY35" fmla="*/ 36528 h 398296"/>
                <a:gd name="connsiteX36" fmla="*/ 250894 w 290552"/>
                <a:gd name="connsiteY36" fmla="*/ 45921 h 398296"/>
                <a:gd name="connsiteX37" fmla="*/ 264461 w 290552"/>
                <a:gd name="connsiteY37" fmla="*/ 40702 h 398296"/>
                <a:gd name="connsiteX38" fmla="*/ 281159 w 290552"/>
                <a:gd name="connsiteY38" fmla="*/ 49052 h 398296"/>
                <a:gd name="connsiteX39" fmla="*/ 282074 w 290552"/>
                <a:gd name="connsiteY39" fmla="*/ 46832 h 398296"/>
                <a:gd name="connsiteX40" fmla="*/ 290552 w 290552"/>
                <a:gd name="connsiteY40" fmla="*/ 61367 h 398296"/>
                <a:gd name="connsiteX41" fmla="*/ 290552 w 290552"/>
                <a:gd name="connsiteY41" fmla="*/ 72638 h 398296"/>
                <a:gd name="connsiteX42" fmla="*/ 276776 w 290552"/>
                <a:gd name="connsiteY42" fmla="*/ 77648 h 398296"/>
                <a:gd name="connsiteX43" fmla="*/ 254233 w 290552"/>
                <a:gd name="connsiteY43" fmla="*/ 121481 h 398296"/>
                <a:gd name="connsiteX44" fmla="*/ 252981 w 290552"/>
                <a:gd name="connsiteY44" fmla="*/ 145276 h 398296"/>
                <a:gd name="connsiteX45" fmla="*/ 245467 w 290552"/>
                <a:gd name="connsiteY45" fmla="*/ 155295 h 398296"/>
                <a:gd name="connsiteX46" fmla="*/ 246719 w 290552"/>
                <a:gd name="connsiteY46" fmla="*/ 177838 h 398296"/>
                <a:gd name="connsiteX47" fmla="*/ 234195 w 290552"/>
                <a:gd name="connsiteY47" fmla="*/ 196624 h 398296"/>
                <a:gd name="connsiteX48" fmla="*/ 226681 w 290552"/>
                <a:gd name="connsiteY48" fmla="*/ 207895 h 398296"/>
                <a:gd name="connsiteX49" fmla="*/ 204138 w 290552"/>
                <a:gd name="connsiteY49" fmla="*/ 264252 h 398296"/>
                <a:gd name="connsiteX50" fmla="*/ 204138 w 290552"/>
                <a:gd name="connsiteY50" fmla="*/ 268755 h 398296"/>
                <a:gd name="connsiteX51" fmla="*/ 180970 w 290552"/>
                <a:gd name="connsiteY51" fmla="*/ 398296 h 398296"/>
                <a:gd name="connsiteX0" fmla="*/ 13623 w 290552"/>
                <a:gd name="connsiteY0" fmla="*/ 268755 h 398296"/>
                <a:gd name="connsiteX1" fmla="*/ 15029 w 290552"/>
                <a:gd name="connsiteY1" fmla="*/ 266757 h 398296"/>
                <a:gd name="connsiteX2" fmla="*/ 8767 w 290552"/>
                <a:gd name="connsiteY2" fmla="*/ 251728 h 398296"/>
                <a:gd name="connsiteX3" fmla="*/ 11272 w 290552"/>
                <a:gd name="connsiteY3" fmla="*/ 207895 h 398296"/>
                <a:gd name="connsiteX4" fmla="*/ 6262 w 290552"/>
                <a:gd name="connsiteY4" fmla="*/ 177838 h 398296"/>
                <a:gd name="connsiteX5" fmla="*/ 0 w 290552"/>
                <a:gd name="connsiteY5" fmla="*/ 160305 h 398296"/>
                <a:gd name="connsiteX6" fmla="*/ 6262 w 290552"/>
                <a:gd name="connsiteY6" fmla="*/ 150286 h 398296"/>
                <a:gd name="connsiteX7" fmla="*/ 37572 w 290552"/>
                <a:gd name="connsiteY7" fmla="*/ 146529 h 398296"/>
                <a:gd name="connsiteX8" fmla="*/ 18786 w 290552"/>
                <a:gd name="connsiteY8" fmla="*/ 115219 h 398296"/>
                <a:gd name="connsiteX9" fmla="*/ 20039 w 290552"/>
                <a:gd name="connsiteY9" fmla="*/ 101443 h 398296"/>
                <a:gd name="connsiteX10" fmla="*/ 23796 w 290552"/>
                <a:gd name="connsiteY10" fmla="*/ 96433 h 398296"/>
                <a:gd name="connsiteX11" fmla="*/ 25048 w 290552"/>
                <a:gd name="connsiteY11" fmla="*/ 72638 h 398296"/>
                <a:gd name="connsiteX12" fmla="*/ 16281 w 290552"/>
                <a:gd name="connsiteY12" fmla="*/ 55105 h 398296"/>
                <a:gd name="connsiteX13" fmla="*/ 13777 w 290552"/>
                <a:gd name="connsiteY13" fmla="*/ 12524 h 398296"/>
                <a:gd name="connsiteX14" fmla="*/ 17879 w 290552"/>
                <a:gd name="connsiteY14" fmla="*/ 6945 h 398296"/>
                <a:gd name="connsiteX15" fmla="*/ 18160 w 290552"/>
                <a:gd name="connsiteY15" fmla="*/ 7306 h 398296"/>
                <a:gd name="connsiteX16" fmla="*/ 27553 w 290552"/>
                <a:gd name="connsiteY16" fmla="*/ 9393 h 398296"/>
                <a:gd name="connsiteX17" fmla="*/ 44251 w 290552"/>
                <a:gd name="connsiteY17" fmla="*/ 13568 h 398296"/>
                <a:gd name="connsiteX18" fmla="*/ 51556 w 290552"/>
                <a:gd name="connsiteY18" fmla="*/ 31310 h 398296"/>
                <a:gd name="connsiteX19" fmla="*/ 70343 w 290552"/>
                <a:gd name="connsiteY19" fmla="*/ 39659 h 398296"/>
                <a:gd name="connsiteX20" fmla="*/ 75561 w 290552"/>
                <a:gd name="connsiteY20" fmla="*/ 64706 h 398296"/>
                <a:gd name="connsiteX21" fmla="*/ 98521 w 290552"/>
                <a:gd name="connsiteY21" fmla="*/ 70968 h 398296"/>
                <a:gd name="connsiteX22" fmla="*/ 111045 w 290552"/>
                <a:gd name="connsiteY22" fmla="*/ 79318 h 398296"/>
                <a:gd name="connsiteX23" fmla="*/ 123569 w 290552"/>
                <a:gd name="connsiteY23" fmla="*/ 94972 h 398296"/>
                <a:gd name="connsiteX24" fmla="*/ 132962 w 290552"/>
                <a:gd name="connsiteY24" fmla="*/ 80361 h 398296"/>
                <a:gd name="connsiteX25" fmla="*/ 143398 w 290552"/>
                <a:gd name="connsiteY25" fmla="*/ 73056 h 398296"/>
                <a:gd name="connsiteX26" fmla="*/ 153835 w 290552"/>
                <a:gd name="connsiteY26" fmla="*/ 57401 h 398296"/>
                <a:gd name="connsiteX27" fmla="*/ 158009 w 290552"/>
                <a:gd name="connsiteY27" fmla="*/ 54270 h 398296"/>
                <a:gd name="connsiteX28" fmla="*/ 185144 w 290552"/>
                <a:gd name="connsiteY28" fmla="*/ 38615 h 398296"/>
                <a:gd name="connsiteX29" fmla="*/ 173664 w 290552"/>
                <a:gd name="connsiteY29" fmla="*/ 16699 h 398296"/>
                <a:gd name="connsiteX30" fmla="*/ 173664 w 290552"/>
                <a:gd name="connsiteY30" fmla="*/ 1044 h 398296"/>
                <a:gd name="connsiteX31" fmla="*/ 185144 w 290552"/>
                <a:gd name="connsiteY31" fmla="*/ 0 h 398296"/>
                <a:gd name="connsiteX32" fmla="*/ 202886 w 290552"/>
                <a:gd name="connsiteY32" fmla="*/ 26091 h 398296"/>
                <a:gd name="connsiteX33" fmla="*/ 222715 w 290552"/>
                <a:gd name="connsiteY33" fmla="*/ 29222 h 398296"/>
                <a:gd name="connsiteX34" fmla="*/ 241501 w 290552"/>
                <a:gd name="connsiteY34" fmla="*/ 36528 h 398296"/>
                <a:gd name="connsiteX35" fmla="*/ 250894 w 290552"/>
                <a:gd name="connsiteY35" fmla="*/ 45921 h 398296"/>
                <a:gd name="connsiteX36" fmla="*/ 264461 w 290552"/>
                <a:gd name="connsiteY36" fmla="*/ 40702 h 398296"/>
                <a:gd name="connsiteX37" fmla="*/ 281159 w 290552"/>
                <a:gd name="connsiteY37" fmla="*/ 49052 h 398296"/>
                <a:gd name="connsiteX38" fmla="*/ 282074 w 290552"/>
                <a:gd name="connsiteY38" fmla="*/ 46832 h 398296"/>
                <a:gd name="connsiteX39" fmla="*/ 290552 w 290552"/>
                <a:gd name="connsiteY39" fmla="*/ 61367 h 398296"/>
                <a:gd name="connsiteX40" fmla="*/ 290552 w 290552"/>
                <a:gd name="connsiteY40" fmla="*/ 72638 h 398296"/>
                <a:gd name="connsiteX41" fmla="*/ 276776 w 290552"/>
                <a:gd name="connsiteY41" fmla="*/ 77648 h 398296"/>
                <a:gd name="connsiteX42" fmla="*/ 254233 w 290552"/>
                <a:gd name="connsiteY42" fmla="*/ 121481 h 398296"/>
                <a:gd name="connsiteX43" fmla="*/ 252981 w 290552"/>
                <a:gd name="connsiteY43" fmla="*/ 145276 h 398296"/>
                <a:gd name="connsiteX44" fmla="*/ 245467 w 290552"/>
                <a:gd name="connsiteY44" fmla="*/ 155295 h 398296"/>
                <a:gd name="connsiteX45" fmla="*/ 246719 w 290552"/>
                <a:gd name="connsiteY45" fmla="*/ 177838 h 398296"/>
                <a:gd name="connsiteX46" fmla="*/ 234195 w 290552"/>
                <a:gd name="connsiteY46" fmla="*/ 196624 h 398296"/>
                <a:gd name="connsiteX47" fmla="*/ 226681 w 290552"/>
                <a:gd name="connsiteY47" fmla="*/ 207895 h 398296"/>
                <a:gd name="connsiteX48" fmla="*/ 204138 w 290552"/>
                <a:gd name="connsiteY48" fmla="*/ 264252 h 398296"/>
                <a:gd name="connsiteX49" fmla="*/ 204138 w 290552"/>
                <a:gd name="connsiteY49" fmla="*/ 268755 h 398296"/>
                <a:gd name="connsiteX50" fmla="*/ 180970 w 290552"/>
                <a:gd name="connsiteY50" fmla="*/ 398296 h 398296"/>
                <a:gd name="connsiteX0" fmla="*/ 13623 w 290552"/>
                <a:gd name="connsiteY0" fmla="*/ 268755 h 268755"/>
                <a:gd name="connsiteX1" fmla="*/ 15029 w 290552"/>
                <a:gd name="connsiteY1" fmla="*/ 266757 h 268755"/>
                <a:gd name="connsiteX2" fmla="*/ 8767 w 290552"/>
                <a:gd name="connsiteY2" fmla="*/ 251728 h 268755"/>
                <a:gd name="connsiteX3" fmla="*/ 11272 w 290552"/>
                <a:gd name="connsiteY3" fmla="*/ 207895 h 268755"/>
                <a:gd name="connsiteX4" fmla="*/ 6262 w 290552"/>
                <a:gd name="connsiteY4" fmla="*/ 177838 h 268755"/>
                <a:gd name="connsiteX5" fmla="*/ 0 w 290552"/>
                <a:gd name="connsiteY5" fmla="*/ 160305 h 268755"/>
                <a:gd name="connsiteX6" fmla="*/ 6262 w 290552"/>
                <a:gd name="connsiteY6" fmla="*/ 150286 h 268755"/>
                <a:gd name="connsiteX7" fmla="*/ 37572 w 290552"/>
                <a:gd name="connsiteY7" fmla="*/ 146529 h 268755"/>
                <a:gd name="connsiteX8" fmla="*/ 18786 w 290552"/>
                <a:gd name="connsiteY8" fmla="*/ 115219 h 268755"/>
                <a:gd name="connsiteX9" fmla="*/ 20039 w 290552"/>
                <a:gd name="connsiteY9" fmla="*/ 101443 h 268755"/>
                <a:gd name="connsiteX10" fmla="*/ 23796 w 290552"/>
                <a:gd name="connsiteY10" fmla="*/ 96433 h 268755"/>
                <a:gd name="connsiteX11" fmla="*/ 25048 w 290552"/>
                <a:gd name="connsiteY11" fmla="*/ 72638 h 268755"/>
                <a:gd name="connsiteX12" fmla="*/ 16281 w 290552"/>
                <a:gd name="connsiteY12" fmla="*/ 55105 h 268755"/>
                <a:gd name="connsiteX13" fmla="*/ 13777 w 290552"/>
                <a:gd name="connsiteY13" fmla="*/ 12524 h 268755"/>
                <a:gd name="connsiteX14" fmla="*/ 17879 w 290552"/>
                <a:gd name="connsiteY14" fmla="*/ 6945 h 268755"/>
                <a:gd name="connsiteX15" fmla="*/ 18160 w 290552"/>
                <a:gd name="connsiteY15" fmla="*/ 7306 h 268755"/>
                <a:gd name="connsiteX16" fmla="*/ 27553 w 290552"/>
                <a:gd name="connsiteY16" fmla="*/ 9393 h 268755"/>
                <a:gd name="connsiteX17" fmla="*/ 44251 w 290552"/>
                <a:gd name="connsiteY17" fmla="*/ 13568 h 268755"/>
                <a:gd name="connsiteX18" fmla="*/ 51556 w 290552"/>
                <a:gd name="connsiteY18" fmla="*/ 31310 h 268755"/>
                <a:gd name="connsiteX19" fmla="*/ 70343 w 290552"/>
                <a:gd name="connsiteY19" fmla="*/ 39659 h 268755"/>
                <a:gd name="connsiteX20" fmla="*/ 75561 w 290552"/>
                <a:gd name="connsiteY20" fmla="*/ 64706 h 268755"/>
                <a:gd name="connsiteX21" fmla="*/ 98521 w 290552"/>
                <a:gd name="connsiteY21" fmla="*/ 70968 h 268755"/>
                <a:gd name="connsiteX22" fmla="*/ 111045 w 290552"/>
                <a:gd name="connsiteY22" fmla="*/ 79318 h 268755"/>
                <a:gd name="connsiteX23" fmla="*/ 123569 w 290552"/>
                <a:gd name="connsiteY23" fmla="*/ 94972 h 268755"/>
                <a:gd name="connsiteX24" fmla="*/ 132962 w 290552"/>
                <a:gd name="connsiteY24" fmla="*/ 80361 h 268755"/>
                <a:gd name="connsiteX25" fmla="*/ 143398 w 290552"/>
                <a:gd name="connsiteY25" fmla="*/ 73056 h 268755"/>
                <a:gd name="connsiteX26" fmla="*/ 153835 w 290552"/>
                <a:gd name="connsiteY26" fmla="*/ 57401 h 268755"/>
                <a:gd name="connsiteX27" fmla="*/ 158009 w 290552"/>
                <a:gd name="connsiteY27" fmla="*/ 54270 h 268755"/>
                <a:gd name="connsiteX28" fmla="*/ 185144 w 290552"/>
                <a:gd name="connsiteY28" fmla="*/ 38615 h 268755"/>
                <a:gd name="connsiteX29" fmla="*/ 173664 w 290552"/>
                <a:gd name="connsiteY29" fmla="*/ 16699 h 268755"/>
                <a:gd name="connsiteX30" fmla="*/ 173664 w 290552"/>
                <a:gd name="connsiteY30" fmla="*/ 1044 h 268755"/>
                <a:gd name="connsiteX31" fmla="*/ 185144 w 290552"/>
                <a:gd name="connsiteY31" fmla="*/ 0 h 268755"/>
                <a:gd name="connsiteX32" fmla="*/ 202886 w 290552"/>
                <a:gd name="connsiteY32" fmla="*/ 26091 h 268755"/>
                <a:gd name="connsiteX33" fmla="*/ 222715 w 290552"/>
                <a:gd name="connsiteY33" fmla="*/ 29222 h 268755"/>
                <a:gd name="connsiteX34" fmla="*/ 241501 w 290552"/>
                <a:gd name="connsiteY34" fmla="*/ 36528 h 268755"/>
                <a:gd name="connsiteX35" fmla="*/ 250894 w 290552"/>
                <a:gd name="connsiteY35" fmla="*/ 45921 h 268755"/>
                <a:gd name="connsiteX36" fmla="*/ 264461 w 290552"/>
                <a:gd name="connsiteY36" fmla="*/ 40702 h 268755"/>
                <a:gd name="connsiteX37" fmla="*/ 281159 w 290552"/>
                <a:gd name="connsiteY37" fmla="*/ 49052 h 268755"/>
                <a:gd name="connsiteX38" fmla="*/ 282074 w 290552"/>
                <a:gd name="connsiteY38" fmla="*/ 46832 h 268755"/>
                <a:gd name="connsiteX39" fmla="*/ 290552 w 290552"/>
                <a:gd name="connsiteY39" fmla="*/ 61367 h 268755"/>
                <a:gd name="connsiteX40" fmla="*/ 290552 w 290552"/>
                <a:gd name="connsiteY40" fmla="*/ 72638 h 268755"/>
                <a:gd name="connsiteX41" fmla="*/ 276776 w 290552"/>
                <a:gd name="connsiteY41" fmla="*/ 77648 h 268755"/>
                <a:gd name="connsiteX42" fmla="*/ 254233 w 290552"/>
                <a:gd name="connsiteY42" fmla="*/ 121481 h 268755"/>
                <a:gd name="connsiteX43" fmla="*/ 252981 w 290552"/>
                <a:gd name="connsiteY43" fmla="*/ 145276 h 268755"/>
                <a:gd name="connsiteX44" fmla="*/ 245467 w 290552"/>
                <a:gd name="connsiteY44" fmla="*/ 155295 h 268755"/>
                <a:gd name="connsiteX45" fmla="*/ 246719 w 290552"/>
                <a:gd name="connsiteY45" fmla="*/ 177838 h 268755"/>
                <a:gd name="connsiteX46" fmla="*/ 234195 w 290552"/>
                <a:gd name="connsiteY46" fmla="*/ 196624 h 268755"/>
                <a:gd name="connsiteX47" fmla="*/ 226681 w 290552"/>
                <a:gd name="connsiteY47" fmla="*/ 207895 h 268755"/>
                <a:gd name="connsiteX48" fmla="*/ 204138 w 290552"/>
                <a:gd name="connsiteY48" fmla="*/ 264252 h 268755"/>
                <a:gd name="connsiteX49" fmla="*/ 204138 w 290552"/>
                <a:gd name="connsiteY49" fmla="*/ 268755 h 26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90552" h="268755">
                  <a:moveTo>
                    <a:pt x="13623" y="268755"/>
                  </a:moveTo>
                  <a:lnTo>
                    <a:pt x="15029" y="266757"/>
                  </a:lnTo>
                  <a:lnTo>
                    <a:pt x="8767" y="251728"/>
                  </a:lnTo>
                  <a:lnTo>
                    <a:pt x="11272" y="207895"/>
                  </a:lnTo>
                  <a:lnTo>
                    <a:pt x="6262" y="177838"/>
                  </a:lnTo>
                  <a:lnTo>
                    <a:pt x="0" y="160305"/>
                  </a:lnTo>
                  <a:lnTo>
                    <a:pt x="6262" y="150286"/>
                  </a:lnTo>
                  <a:lnTo>
                    <a:pt x="37572" y="146529"/>
                  </a:lnTo>
                  <a:lnTo>
                    <a:pt x="18786" y="115219"/>
                  </a:lnTo>
                  <a:lnTo>
                    <a:pt x="20039" y="101443"/>
                  </a:lnTo>
                  <a:lnTo>
                    <a:pt x="23796" y="96433"/>
                  </a:lnTo>
                  <a:cubicBezTo>
                    <a:pt x="24213" y="88501"/>
                    <a:pt x="24631" y="80570"/>
                    <a:pt x="25048" y="72638"/>
                  </a:cubicBezTo>
                  <a:lnTo>
                    <a:pt x="16281" y="55105"/>
                  </a:lnTo>
                  <a:lnTo>
                    <a:pt x="13777" y="12524"/>
                  </a:lnTo>
                  <a:lnTo>
                    <a:pt x="17879" y="6945"/>
                  </a:lnTo>
                  <a:lnTo>
                    <a:pt x="18160" y="7306"/>
                  </a:lnTo>
                  <a:lnTo>
                    <a:pt x="27553" y="9393"/>
                  </a:lnTo>
                  <a:lnTo>
                    <a:pt x="44251" y="13568"/>
                  </a:lnTo>
                  <a:lnTo>
                    <a:pt x="51556" y="31310"/>
                  </a:lnTo>
                  <a:lnTo>
                    <a:pt x="70343" y="39659"/>
                  </a:lnTo>
                  <a:lnTo>
                    <a:pt x="75561" y="64706"/>
                  </a:lnTo>
                  <a:lnTo>
                    <a:pt x="98521" y="70968"/>
                  </a:lnTo>
                  <a:lnTo>
                    <a:pt x="111045" y="79318"/>
                  </a:lnTo>
                  <a:lnTo>
                    <a:pt x="123569" y="94972"/>
                  </a:lnTo>
                  <a:lnTo>
                    <a:pt x="132962" y="80361"/>
                  </a:lnTo>
                  <a:lnTo>
                    <a:pt x="143398" y="73056"/>
                  </a:lnTo>
                  <a:lnTo>
                    <a:pt x="153835" y="57401"/>
                  </a:lnTo>
                  <a:lnTo>
                    <a:pt x="158009" y="54270"/>
                  </a:lnTo>
                  <a:lnTo>
                    <a:pt x="185144" y="38615"/>
                  </a:lnTo>
                  <a:lnTo>
                    <a:pt x="173664" y="16699"/>
                  </a:lnTo>
                  <a:lnTo>
                    <a:pt x="173664" y="1044"/>
                  </a:lnTo>
                  <a:lnTo>
                    <a:pt x="185144" y="0"/>
                  </a:lnTo>
                  <a:lnTo>
                    <a:pt x="202886" y="26091"/>
                  </a:lnTo>
                  <a:lnTo>
                    <a:pt x="222715" y="29222"/>
                  </a:lnTo>
                  <a:lnTo>
                    <a:pt x="241501" y="36528"/>
                  </a:lnTo>
                  <a:lnTo>
                    <a:pt x="250894" y="45921"/>
                  </a:lnTo>
                  <a:lnTo>
                    <a:pt x="264461" y="40702"/>
                  </a:lnTo>
                  <a:lnTo>
                    <a:pt x="281159" y="49052"/>
                  </a:lnTo>
                  <a:lnTo>
                    <a:pt x="282074" y="46832"/>
                  </a:lnTo>
                  <a:lnTo>
                    <a:pt x="290552" y="61367"/>
                  </a:lnTo>
                  <a:lnTo>
                    <a:pt x="290552" y="72638"/>
                  </a:lnTo>
                  <a:lnTo>
                    <a:pt x="276776" y="77648"/>
                  </a:lnTo>
                  <a:lnTo>
                    <a:pt x="254233" y="121481"/>
                  </a:lnTo>
                  <a:cubicBezTo>
                    <a:pt x="253816" y="129413"/>
                    <a:pt x="253398" y="137344"/>
                    <a:pt x="252981" y="145276"/>
                  </a:cubicBezTo>
                  <a:lnTo>
                    <a:pt x="245467" y="155295"/>
                  </a:lnTo>
                  <a:cubicBezTo>
                    <a:pt x="245884" y="162809"/>
                    <a:pt x="246302" y="170324"/>
                    <a:pt x="246719" y="177838"/>
                  </a:cubicBezTo>
                  <a:lnTo>
                    <a:pt x="234195" y="196624"/>
                  </a:lnTo>
                  <a:lnTo>
                    <a:pt x="226681" y="207895"/>
                  </a:lnTo>
                  <a:lnTo>
                    <a:pt x="204138" y="264252"/>
                  </a:lnTo>
                  <a:lnTo>
                    <a:pt x="204138" y="268755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1B4950A3-C275-283D-84A7-8A4CFD54898E}"/>
                </a:ext>
              </a:extLst>
            </p:cNvPr>
            <p:cNvSpPr/>
            <p:nvPr/>
          </p:nvSpPr>
          <p:spPr>
            <a:xfrm>
              <a:off x="3636041" y="3254669"/>
              <a:ext cx="492186" cy="288630"/>
            </a:xfrm>
            <a:custGeom>
              <a:avLst/>
              <a:gdLst>
                <a:gd name="connsiteX0" fmla="*/ 433169 w 492186"/>
                <a:gd name="connsiteY0" fmla="*/ 0 h 288630"/>
                <a:gd name="connsiteX1" fmla="*/ 443969 w 492186"/>
                <a:gd name="connsiteY1" fmla="*/ 14658 h 288630"/>
                <a:gd name="connsiteX2" fmla="*/ 464842 w 492186"/>
                <a:gd name="connsiteY2" fmla="*/ 18832 h 288630"/>
                <a:gd name="connsiteX3" fmla="*/ 471105 w 492186"/>
                <a:gd name="connsiteY3" fmla="*/ 29269 h 288630"/>
                <a:gd name="connsiteX4" fmla="*/ 471105 w 492186"/>
                <a:gd name="connsiteY4" fmla="*/ 40749 h 288630"/>
                <a:gd name="connsiteX5" fmla="*/ 462755 w 492186"/>
                <a:gd name="connsiteY5" fmla="*/ 43880 h 288630"/>
                <a:gd name="connsiteX6" fmla="*/ 465886 w 492186"/>
                <a:gd name="connsiteY6" fmla="*/ 53273 h 288630"/>
                <a:gd name="connsiteX7" fmla="*/ 477366 w 492186"/>
                <a:gd name="connsiteY7" fmla="*/ 61622 h 288630"/>
                <a:gd name="connsiteX8" fmla="*/ 477366 w 492186"/>
                <a:gd name="connsiteY8" fmla="*/ 92931 h 288630"/>
                <a:gd name="connsiteX9" fmla="*/ 490934 w 492186"/>
                <a:gd name="connsiteY9" fmla="*/ 111717 h 288630"/>
                <a:gd name="connsiteX10" fmla="*/ 484672 w 492186"/>
                <a:gd name="connsiteY10" fmla="*/ 123197 h 288630"/>
                <a:gd name="connsiteX11" fmla="*/ 489778 w 492186"/>
                <a:gd name="connsiteY11" fmla="*/ 128303 h 288630"/>
                <a:gd name="connsiteX12" fmla="*/ 489681 w 492186"/>
                <a:gd name="connsiteY12" fmla="*/ 128833 h 288630"/>
                <a:gd name="connsiteX13" fmla="*/ 484672 w 492186"/>
                <a:gd name="connsiteY13" fmla="*/ 172666 h 288630"/>
                <a:gd name="connsiteX14" fmla="*/ 492186 w 492186"/>
                <a:gd name="connsiteY14" fmla="*/ 193957 h 288630"/>
                <a:gd name="connsiteX15" fmla="*/ 488429 w 492186"/>
                <a:gd name="connsiteY15" fmla="*/ 212742 h 288630"/>
                <a:gd name="connsiteX16" fmla="*/ 482167 w 492186"/>
                <a:gd name="connsiteY16" fmla="*/ 222761 h 288630"/>
                <a:gd name="connsiteX17" fmla="*/ 485924 w 492186"/>
                <a:gd name="connsiteY17" fmla="*/ 244052 h 288630"/>
                <a:gd name="connsiteX18" fmla="*/ 472148 w 492186"/>
                <a:gd name="connsiteY18" fmla="*/ 244052 h 288630"/>
                <a:gd name="connsiteX19" fmla="*/ 453362 w 492186"/>
                <a:gd name="connsiteY19" fmla="*/ 260333 h 288630"/>
                <a:gd name="connsiteX20" fmla="*/ 450858 w 492186"/>
                <a:gd name="connsiteY20" fmla="*/ 274109 h 288630"/>
                <a:gd name="connsiteX21" fmla="*/ 464634 w 492186"/>
                <a:gd name="connsiteY21" fmla="*/ 275361 h 288630"/>
                <a:gd name="connsiteX22" fmla="*/ 460211 w 492186"/>
                <a:gd name="connsiteY22" fmla="*/ 288630 h 288630"/>
                <a:gd name="connsiteX23" fmla="*/ 7177 w 492186"/>
                <a:gd name="connsiteY23" fmla="*/ 288630 h 288630"/>
                <a:gd name="connsiteX24" fmla="*/ 7514 w 492186"/>
                <a:gd name="connsiteY24" fmla="*/ 284128 h 288630"/>
                <a:gd name="connsiteX25" fmla="*/ 13776 w 492186"/>
                <a:gd name="connsiteY25" fmla="*/ 279118 h 288630"/>
                <a:gd name="connsiteX26" fmla="*/ 11271 w 492186"/>
                <a:gd name="connsiteY26" fmla="*/ 260333 h 288630"/>
                <a:gd name="connsiteX27" fmla="*/ 1252 w 492186"/>
                <a:gd name="connsiteY27" fmla="*/ 250314 h 288630"/>
                <a:gd name="connsiteX28" fmla="*/ 0 w 492186"/>
                <a:gd name="connsiteY28" fmla="*/ 220257 h 288630"/>
                <a:gd name="connsiteX29" fmla="*/ 15029 w 492186"/>
                <a:gd name="connsiteY29" fmla="*/ 200219 h 288630"/>
                <a:gd name="connsiteX30" fmla="*/ 13776 w 492186"/>
                <a:gd name="connsiteY30" fmla="*/ 190199 h 288630"/>
                <a:gd name="connsiteX31" fmla="*/ 11271 w 492186"/>
                <a:gd name="connsiteY31" fmla="*/ 175171 h 288630"/>
                <a:gd name="connsiteX32" fmla="*/ 6262 w 492186"/>
                <a:gd name="connsiteY32" fmla="*/ 163899 h 288630"/>
                <a:gd name="connsiteX33" fmla="*/ 6262 w 492186"/>
                <a:gd name="connsiteY33" fmla="*/ 155133 h 288630"/>
                <a:gd name="connsiteX34" fmla="*/ 32562 w 492186"/>
                <a:gd name="connsiteY34" fmla="*/ 142609 h 288630"/>
                <a:gd name="connsiteX35" fmla="*/ 35067 w 492186"/>
                <a:gd name="connsiteY35" fmla="*/ 126328 h 288630"/>
                <a:gd name="connsiteX36" fmla="*/ 31310 w 492186"/>
                <a:gd name="connsiteY36" fmla="*/ 115057 h 288630"/>
                <a:gd name="connsiteX37" fmla="*/ 36319 w 492186"/>
                <a:gd name="connsiteY37" fmla="*/ 77485 h 288630"/>
                <a:gd name="connsiteX38" fmla="*/ 50095 w 492186"/>
                <a:gd name="connsiteY38" fmla="*/ 59952 h 288630"/>
                <a:gd name="connsiteX39" fmla="*/ 52600 w 492186"/>
                <a:gd name="connsiteY39" fmla="*/ 39914 h 288630"/>
                <a:gd name="connsiteX40" fmla="*/ 68881 w 492186"/>
                <a:gd name="connsiteY40" fmla="*/ 26138 h 288630"/>
                <a:gd name="connsiteX41" fmla="*/ 68881 w 492186"/>
                <a:gd name="connsiteY41" fmla="*/ 18623 h 288630"/>
                <a:gd name="connsiteX42" fmla="*/ 83910 w 492186"/>
                <a:gd name="connsiteY42" fmla="*/ 11109 h 288630"/>
                <a:gd name="connsiteX43" fmla="*/ 93929 w 492186"/>
                <a:gd name="connsiteY43" fmla="*/ 18623 h 288630"/>
                <a:gd name="connsiteX44" fmla="*/ 102695 w 492186"/>
                <a:gd name="connsiteY44" fmla="*/ 6100 h 288630"/>
                <a:gd name="connsiteX45" fmla="*/ 135257 w 492186"/>
                <a:gd name="connsiteY45" fmla="*/ 6100 h 288630"/>
                <a:gd name="connsiteX46" fmla="*/ 121481 w 492186"/>
                <a:gd name="connsiteY46" fmla="*/ 23633 h 288630"/>
                <a:gd name="connsiteX47" fmla="*/ 122733 w 492186"/>
                <a:gd name="connsiteY47" fmla="*/ 42419 h 288630"/>
                <a:gd name="connsiteX48" fmla="*/ 101443 w 492186"/>
                <a:gd name="connsiteY48" fmla="*/ 63709 h 288630"/>
                <a:gd name="connsiteX49" fmla="*/ 106452 w 492186"/>
                <a:gd name="connsiteY49" fmla="*/ 73728 h 288630"/>
                <a:gd name="connsiteX50" fmla="*/ 107705 w 492186"/>
                <a:gd name="connsiteY50" fmla="*/ 83747 h 288630"/>
                <a:gd name="connsiteX51" fmla="*/ 113967 w 492186"/>
                <a:gd name="connsiteY51" fmla="*/ 90009 h 288630"/>
                <a:gd name="connsiteX52" fmla="*/ 142772 w 492186"/>
                <a:gd name="connsiteY52" fmla="*/ 115057 h 288630"/>
                <a:gd name="connsiteX53" fmla="*/ 160305 w 492186"/>
                <a:gd name="connsiteY53" fmla="*/ 123823 h 288630"/>
                <a:gd name="connsiteX54" fmla="*/ 165314 w 492186"/>
                <a:gd name="connsiteY54" fmla="*/ 131338 h 288630"/>
                <a:gd name="connsiteX55" fmla="*/ 172829 w 492186"/>
                <a:gd name="connsiteY55" fmla="*/ 130085 h 288630"/>
                <a:gd name="connsiteX56" fmla="*/ 196624 w 492186"/>
                <a:gd name="connsiteY56" fmla="*/ 137600 h 288630"/>
                <a:gd name="connsiteX57" fmla="*/ 234195 w 492186"/>
                <a:gd name="connsiteY57" fmla="*/ 131338 h 288630"/>
                <a:gd name="connsiteX58" fmla="*/ 273019 w 492186"/>
                <a:gd name="connsiteY58" fmla="*/ 137600 h 288630"/>
                <a:gd name="connsiteX59" fmla="*/ 285543 w 492186"/>
                <a:gd name="connsiteY59" fmla="*/ 120066 h 288630"/>
                <a:gd name="connsiteX60" fmla="*/ 301824 w 492186"/>
                <a:gd name="connsiteY60" fmla="*/ 110047 h 288630"/>
                <a:gd name="connsiteX61" fmla="*/ 303076 w 492186"/>
                <a:gd name="connsiteY61" fmla="*/ 95019 h 288630"/>
                <a:gd name="connsiteX62" fmla="*/ 316853 w 492186"/>
                <a:gd name="connsiteY62" fmla="*/ 77485 h 288630"/>
                <a:gd name="connsiteX63" fmla="*/ 319357 w 492186"/>
                <a:gd name="connsiteY63" fmla="*/ 58700 h 288630"/>
                <a:gd name="connsiteX64" fmla="*/ 315600 w 492186"/>
                <a:gd name="connsiteY64" fmla="*/ 47428 h 288630"/>
                <a:gd name="connsiteX65" fmla="*/ 326872 w 492186"/>
                <a:gd name="connsiteY65" fmla="*/ 29895 h 288630"/>
                <a:gd name="connsiteX66" fmla="*/ 334386 w 492186"/>
                <a:gd name="connsiteY66" fmla="*/ 22381 h 288630"/>
                <a:gd name="connsiteX67" fmla="*/ 369453 w 492186"/>
                <a:gd name="connsiteY67" fmla="*/ 9857 h 288630"/>
                <a:gd name="connsiteX68" fmla="*/ 383229 w 492186"/>
                <a:gd name="connsiteY68" fmla="*/ 9857 h 288630"/>
                <a:gd name="connsiteX69" fmla="*/ 402015 w 492186"/>
                <a:gd name="connsiteY69" fmla="*/ 3595 h 288630"/>
                <a:gd name="connsiteX0" fmla="*/ 433169 w 492186"/>
                <a:gd name="connsiteY0" fmla="*/ 0 h 336256"/>
                <a:gd name="connsiteX1" fmla="*/ 443969 w 492186"/>
                <a:gd name="connsiteY1" fmla="*/ 14658 h 336256"/>
                <a:gd name="connsiteX2" fmla="*/ 464842 w 492186"/>
                <a:gd name="connsiteY2" fmla="*/ 18832 h 336256"/>
                <a:gd name="connsiteX3" fmla="*/ 471105 w 492186"/>
                <a:gd name="connsiteY3" fmla="*/ 29269 h 336256"/>
                <a:gd name="connsiteX4" fmla="*/ 471105 w 492186"/>
                <a:gd name="connsiteY4" fmla="*/ 40749 h 336256"/>
                <a:gd name="connsiteX5" fmla="*/ 462755 w 492186"/>
                <a:gd name="connsiteY5" fmla="*/ 43880 h 336256"/>
                <a:gd name="connsiteX6" fmla="*/ 465886 w 492186"/>
                <a:gd name="connsiteY6" fmla="*/ 53273 h 336256"/>
                <a:gd name="connsiteX7" fmla="*/ 477366 w 492186"/>
                <a:gd name="connsiteY7" fmla="*/ 61622 h 336256"/>
                <a:gd name="connsiteX8" fmla="*/ 477366 w 492186"/>
                <a:gd name="connsiteY8" fmla="*/ 92931 h 336256"/>
                <a:gd name="connsiteX9" fmla="*/ 490934 w 492186"/>
                <a:gd name="connsiteY9" fmla="*/ 111717 h 336256"/>
                <a:gd name="connsiteX10" fmla="*/ 484672 w 492186"/>
                <a:gd name="connsiteY10" fmla="*/ 123197 h 336256"/>
                <a:gd name="connsiteX11" fmla="*/ 489778 w 492186"/>
                <a:gd name="connsiteY11" fmla="*/ 128303 h 336256"/>
                <a:gd name="connsiteX12" fmla="*/ 489681 w 492186"/>
                <a:gd name="connsiteY12" fmla="*/ 128833 h 336256"/>
                <a:gd name="connsiteX13" fmla="*/ 484672 w 492186"/>
                <a:gd name="connsiteY13" fmla="*/ 172666 h 336256"/>
                <a:gd name="connsiteX14" fmla="*/ 492186 w 492186"/>
                <a:gd name="connsiteY14" fmla="*/ 193957 h 336256"/>
                <a:gd name="connsiteX15" fmla="*/ 488429 w 492186"/>
                <a:gd name="connsiteY15" fmla="*/ 212742 h 336256"/>
                <a:gd name="connsiteX16" fmla="*/ 482167 w 492186"/>
                <a:gd name="connsiteY16" fmla="*/ 222761 h 336256"/>
                <a:gd name="connsiteX17" fmla="*/ 485924 w 492186"/>
                <a:gd name="connsiteY17" fmla="*/ 244052 h 336256"/>
                <a:gd name="connsiteX18" fmla="*/ 472148 w 492186"/>
                <a:gd name="connsiteY18" fmla="*/ 244052 h 336256"/>
                <a:gd name="connsiteX19" fmla="*/ 453362 w 492186"/>
                <a:gd name="connsiteY19" fmla="*/ 260333 h 336256"/>
                <a:gd name="connsiteX20" fmla="*/ 450858 w 492186"/>
                <a:gd name="connsiteY20" fmla="*/ 274109 h 336256"/>
                <a:gd name="connsiteX21" fmla="*/ 464634 w 492186"/>
                <a:gd name="connsiteY21" fmla="*/ 275361 h 336256"/>
                <a:gd name="connsiteX22" fmla="*/ 460211 w 492186"/>
                <a:gd name="connsiteY22" fmla="*/ 288630 h 336256"/>
                <a:gd name="connsiteX23" fmla="*/ 183484 w 492186"/>
                <a:gd name="connsiteY23" fmla="*/ 336256 h 336256"/>
                <a:gd name="connsiteX24" fmla="*/ 7177 w 492186"/>
                <a:gd name="connsiteY24" fmla="*/ 288630 h 336256"/>
                <a:gd name="connsiteX25" fmla="*/ 7514 w 492186"/>
                <a:gd name="connsiteY25" fmla="*/ 284128 h 336256"/>
                <a:gd name="connsiteX26" fmla="*/ 13776 w 492186"/>
                <a:gd name="connsiteY26" fmla="*/ 279118 h 336256"/>
                <a:gd name="connsiteX27" fmla="*/ 11271 w 492186"/>
                <a:gd name="connsiteY27" fmla="*/ 260333 h 336256"/>
                <a:gd name="connsiteX28" fmla="*/ 1252 w 492186"/>
                <a:gd name="connsiteY28" fmla="*/ 250314 h 336256"/>
                <a:gd name="connsiteX29" fmla="*/ 0 w 492186"/>
                <a:gd name="connsiteY29" fmla="*/ 220257 h 336256"/>
                <a:gd name="connsiteX30" fmla="*/ 15029 w 492186"/>
                <a:gd name="connsiteY30" fmla="*/ 200219 h 336256"/>
                <a:gd name="connsiteX31" fmla="*/ 13776 w 492186"/>
                <a:gd name="connsiteY31" fmla="*/ 190199 h 336256"/>
                <a:gd name="connsiteX32" fmla="*/ 11271 w 492186"/>
                <a:gd name="connsiteY32" fmla="*/ 175171 h 336256"/>
                <a:gd name="connsiteX33" fmla="*/ 6262 w 492186"/>
                <a:gd name="connsiteY33" fmla="*/ 163899 h 336256"/>
                <a:gd name="connsiteX34" fmla="*/ 6262 w 492186"/>
                <a:gd name="connsiteY34" fmla="*/ 155133 h 336256"/>
                <a:gd name="connsiteX35" fmla="*/ 32562 w 492186"/>
                <a:gd name="connsiteY35" fmla="*/ 142609 h 336256"/>
                <a:gd name="connsiteX36" fmla="*/ 35067 w 492186"/>
                <a:gd name="connsiteY36" fmla="*/ 126328 h 336256"/>
                <a:gd name="connsiteX37" fmla="*/ 31310 w 492186"/>
                <a:gd name="connsiteY37" fmla="*/ 115057 h 336256"/>
                <a:gd name="connsiteX38" fmla="*/ 36319 w 492186"/>
                <a:gd name="connsiteY38" fmla="*/ 77485 h 336256"/>
                <a:gd name="connsiteX39" fmla="*/ 50095 w 492186"/>
                <a:gd name="connsiteY39" fmla="*/ 59952 h 336256"/>
                <a:gd name="connsiteX40" fmla="*/ 52600 w 492186"/>
                <a:gd name="connsiteY40" fmla="*/ 39914 h 336256"/>
                <a:gd name="connsiteX41" fmla="*/ 68881 w 492186"/>
                <a:gd name="connsiteY41" fmla="*/ 26138 h 336256"/>
                <a:gd name="connsiteX42" fmla="*/ 68881 w 492186"/>
                <a:gd name="connsiteY42" fmla="*/ 18623 h 336256"/>
                <a:gd name="connsiteX43" fmla="*/ 83910 w 492186"/>
                <a:gd name="connsiteY43" fmla="*/ 11109 h 336256"/>
                <a:gd name="connsiteX44" fmla="*/ 93929 w 492186"/>
                <a:gd name="connsiteY44" fmla="*/ 18623 h 336256"/>
                <a:gd name="connsiteX45" fmla="*/ 102695 w 492186"/>
                <a:gd name="connsiteY45" fmla="*/ 6100 h 336256"/>
                <a:gd name="connsiteX46" fmla="*/ 135257 w 492186"/>
                <a:gd name="connsiteY46" fmla="*/ 6100 h 336256"/>
                <a:gd name="connsiteX47" fmla="*/ 121481 w 492186"/>
                <a:gd name="connsiteY47" fmla="*/ 23633 h 336256"/>
                <a:gd name="connsiteX48" fmla="*/ 122733 w 492186"/>
                <a:gd name="connsiteY48" fmla="*/ 42419 h 336256"/>
                <a:gd name="connsiteX49" fmla="*/ 101443 w 492186"/>
                <a:gd name="connsiteY49" fmla="*/ 63709 h 336256"/>
                <a:gd name="connsiteX50" fmla="*/ 106452 w 492186"/>
                <a:gd name="connsiteY50" fmla="*/ 73728 h 336256"/>
                <a:gd name="connsiteX51" fmla="*/ 107705 w 492186"/>
                <a:gd name="connsiteY51" fmla="*/ 83747 h 336256"/>
                <a:gd name="connsiteX52" fmla="*/ 113967 w 492186"/>
                <a:gd name="connsiteY52" fmla="*/ 90009 h 336256"/>
                <a:gd name="connsiteX53" fmla="*/ 142772 w 492186"/>
                <a:gd name="connsiteY53" fmla="*/ 115057 h 336256"/>
                <a:gd name="connsiteX54" fmla="*/ 160305 w 492186"/>
                <a:gd name="connsiteY54" fmla="*/ 123823 h 336256"/>
                <a:gd name="connsiteX55" fmla="*/ 165314 w 492186"/>
                <a:gd name="connsiteY55" fmla="*/ 131338 h 336256"/>
                <a:gd name="connsiteX56" fmla="*/ 172829 w 492186"/>
                <a:gd name="connsiteY56" fmla="*/ 130085 h 336256"/>
                <a:gd name="connsiteX57" fmla="*/ 196624 w 492186"/>
                <a:gd name="connsiteY57" fmla="*/ 137600 h 336256"/>
                <a:gd name="connsiteX58" fmla="*/ 234195 w 492186"/>
                <a:gd name="connsiteY58" fmla="*/ 131338 h 336256"/>
                <a:gd name="connsiteX59" fmla="*/ 273019 w 492186"/>
                <a:gd name="connsiteY59" fmla="*/ 137600 h 336256"/>
                <a:gd name="connsiteX60" fmla="*/ 285543 w 492186"/>
                <a:gd name="connsiteY60" fmla="*/ 120066 h 336256"/>
                <a:gd name="connsiteX61" fmla="*/ 301824 w 492186"/>
                <a:gd name="connsiteY61" fmla="*/ 110047 h 336256"/>
                <a:gd name="connsiteX62" fmla="*/ 303076 w 492186"/>
                <a:gd name="connsiteY62" fmla="*/ 95019 h 336256"/>
                <a:gd name="connsiteX63" fmla="*/ 316853 w 492186"/>
                <a:gd name="connsiteY63" fmla="*/ 77485 h 336256"/>
                <a:gd name="connsiteX64" fmla="*/ 319357 w 492186"/>
                <a:gd name="connsiteY64" fmla="*/ 58700 h 336256"/>
                <a:gd name="connsiteX65" fmla="*/ 315600 w 492186"/>
                <a:gd name="connsiteY65" fmla="*/ 47428 h 336256"/>
                <a:gd name="connsiteX66" fmla="*/ 326872 w 492186"/>
                <a:gd name="connsiteY66" fmla="*/ 29895 h 336256"/>
                <a:gd name="connsiteX67" fmla="*/ 334386 w 492186"/>
                <a:gd name="connsiteY67" fmla="*/ 22381 h 336256"/>
                <a:gd name="connsiteX68" fmla="*/ 369453 w 492186"/>
                <a:gd name="connsiteY68" fmla="*/ 9857 h 336256"/>
                <a:gd name="connsiteX69" fmla="*/ 383229 w 492186"/>
                <a:gd name="connsiteY69" fmla="*/ 9857 h 336256"/>
                <a:gd name="connsiteX70" fmla="*/ 402015 w 492186"/>
                <a:gd name="connsiteY70" fmla="*/ 3595 h 336256"/>
                <a:gd name="connsiteX71" fmla="*/ 433169 w 492186"/>
                <a:gd name="connsiteY71" fmla="*/ 0 h 336256"/>
                <a:gd name="connsiteX0" fmla="*/ 183484 w 492186"/>
                <a:gd name="connsiteY0" fmla="*/ 336256 h 427696"/>
                <a:gd name="connsiteX1" fmla="*/ 7177 w 492186"/>
                <a:gd name="connsiteY1" fmla="*/ 288630 h 427696"/>
                <a:gd name="connsiteX2" fmla="*/ 7514 w 492186"/>
                <a:gd name="connsiteY2" fmla="*/ 284128 h 427696"/>
                <a:gd name="connsiteX3" fmla="*/ 13776 w 492186"/>
                <a:gd name="connsiteY3" fmla="*/ 279118 h 427696"/>
                <a:gd name="connsiteX4" fmla="*/ 11271 w 492186"/>
                <a:gd name="connsiteY4" fmla="*/ 260333 h 427696"/>
                <a:gd name="connsiteX5" fmla="*/ 1252 w 492186"/>
                <a:gd name="connsiteY5" fmla="*/ 250314 h 427696"/>
                <a:gd name="connsiteX6" fmla="*/ 0 w 492186"/>
                <a:gd name="connsiteY6" fmla="*/ 220257 h 427696"/>
                <a:gd name="connsiteX7" fmla="*/ 15029 w 492186"/>
                <a:gd name="connsiteY7" fmla="*/ 200219 h 427696"/>
                <a:gd name="connsiteX8" fmla="*/ 13776 w 492186"/>
                <a:gd name="connsiteY8" fmla="*/ 190199 h 427696"/>
                <a:gd name="connsiteX9" fmla="*/ 11271 w 492186"/>
                <a:gd name="connsiteY9" fmla="*/ 175171 h 427696"/>
                <a:gd name="connsiteX10" fmla="*/ 6262 w 492186"/>
                <a:gd name="connsiteY10" fmla="*/ 163899 h 427696"/>
                <a:gd name="connsiteX11" fmla="*/ 6262 w 492186"/>
                <a:gd name="connsiteY11" fmla="*/ 155133 h 427696"/>
                <a:gd name="connsiteX12" fmla="*/ 32562 w 492186"/>
                <a:gd name="connsiteY12" fmla="*/ 142609 h 427696"/>
                <a:gd name="connsiteX13" fmla="*/ 35067 w 492186"/>
                <a:gd name="connsiteY13" fmla="*/ 126328 h 427696"/>
                <a:gd name="connsiteX14" fmla="*/ 31310 w 492186"/>
                <a:gd name="connsiteY14" fmla="*/ 115057 h 427696"/>
                <a:gd name="connsiteX15" fmla="*/ 36319 w 492186"/>
                <a:gd name="connsiteY15" fmla="*/ 77485 h 427696"/>
                <a:gd name="connsiteX16" fmla="*/ 50095 w 492186"/>
                <a:gd name="connsiteY16" fmla="*/ 59952 h 427696"/>
                <a:gd name="connsiteX17" fmla="*/ 52600 w 492186"/>
                <a:gd name="connsiteY17" fmla="*/ 39914 h 427696"/>
                <a:gd name="connsiteX18" fmla="*/ 68881 w 492186"/>
                <a:gd name="connsiteY18" fmla="*/ 26138 h 427696"/>
                <a:gd name="connsiteX19" fmla="*/ 68881 w 492186"/>
                <a:gd name="connsiteY19" fmla="*/ 18623 h 427696"/>
                <a:gd name="connsiteX20" fmla="*/ 83910 w 492186"/>
                <a:gd name="connsiteY20" fmla="*/ 11109 h 427696"/>
                <a:gd name="connsiteX21" fmla="*/ 93929 w 492186"/>
                <a:gd name="connsiteY21" fmla="*/ 18623 h 427696"/>
                <a:gd name="connsiteX22" fmla="*/ 102695 w 492186"/>
                <a:gd name="connsiteY22" fmla="*/ 6100 h 427696"/>
                <a:gd name="connsiteX23" fmla="*/ 135257 w 492186"/>
                <a:gd name="connsiteY23" fmla="*/ 6100 h 427696"/>
                <a:gd name="connsiteX24" fmla="*/ 121481 w 492186"/>
                <a:gd name="connsiteY24" fmla="*/ 23633 h 427696"/>
                <a:gd name="connsiteX25" fmla="*/ 122733 w 492186"/>
                <a:gd name="connsiteY25" fmla="*/ 42419 h 427696"/>
                <a:gd name="connsiteX26" fmla="*/ 101443 w 492186"/>
                <a:gd name="connsiteY26" fmla="*/ 63709 h 427696"/>
                <a:gd name="connsiteX27" fmla="*/ 106452 w 492186"/>
                <a:gd name="connsiteY27" fmla="*/ 73728 h 427696"/>
                <a:gd name="connsiteX28" fmla="*/ 107705 w 492186"/>
                <a:gd name="connsiteY28" fmla="*/ 83747 h 427696"/>
                <a:gd name="connsiteX29" fmla="*/ 113967 w 492186"/>
                <a:gd name="connsiteY29" fmla="*/ 90009 h 427696"/>
                <a:gd name="connsiteX30" fmla="*/ 142772 w 492186"/>
                <a:gd name="connsiteY30" fmla="*/ 115057 h 427696"/>
                <a:gd name="connsiteX31" fmla="*/ 160305 w 492186"/>
                <a:gd name="connsiteY31" fmla="*/ 123823 h 427696"/>
                <a:gd name="connsiteX32" fmla="*/ 165314 w 492186"/>
                <a:gd name="connsiteY32" fmla="*/ 131338 h 427696"/>
                <a:gd name="connsiteX33" fmla="*/ 172829 w 492186"/>
                <a:gd name="connsiteY33" fmla="*/ 130085 h 427696"/>
                <a:gd name="connsiteX34" fmla="*/ 196624 w 492186"/>
                <a:gd name="connsiteY34" fmla="*/ 137600 h 427696"/>
                <a:gd name="connsiteX35" fmla="*/ 234195 w 492186"/>
                <a:gd name="connsiteY35" fmla="*/ 131338 h 427696"/>
                <a:gd name="connsiteX36" fmla="*/ 273019 w 492186"/>
                <a:gd name="connsiteY36" fmla="*/ 137600 h 427696"/>
                <a:gd name="connsiteX37" fmla="*/ 285543 w 492186"/>
                <a:gd name="connsiteY37" fmla="*/ 120066 h 427696"/>
                <a:gd name="connsiteX38" fmla="*/ 301824 w 492186"/>
                <a:gd name="connsiteY38" fmla="*/ 110047 h 427696"/>
                <a:gd name="connsiteX39" fmla="*/ 303076 w 492186"/>
                <a:gd name="connsiteY39" fmla="*/ 95019 h 427696"/>
                <a:gd name="connsiteX40" fmla="*/ 316853 w 492186"/>
                <a:gd name="connsiteY40" fmla="*/ 77485 h 427696"/>
                <a:gd name="connsiteX41" fmla="*/ 319357 w 492186"/>
                <a:gd name="connsiteY41" fmla="*/ 58700 h 427696"/>
                <a:gd name="connsiteX42" fmla="*/ 315600 w 492186"/>
                <a:gd name="connsiteY42" fmla="*/ 47428 h 427696"/>
                <a:gd name="connsiteX43" fmla="*/ 326872 w 492186"/>
                <a:gd name="connsiteY43" fmla="*/ 29895 h 427696"/>
                <a:gd name="connsiteX44" fmla="*/ 334386 w 492186"/>
                <a:gd name="connsiteY44" fmla="*/ 22381 h 427696"/>
                <a:gd name="connsiteX45" fmla="*/ 369453 w 492186"/>
                <a:gd name="connsiteY45" fmla="*/ 9857 h 427696"/>
                <a:gd name="connsiteX46" fmla="*/ 383229 w 492186"/>
                <a:gd name="connsiteY46" fmla="*/ 9857 h 427696"/>
                <a:gd name="connsiteX47" fmla="*/ 402015 w 492186"/>
                <a:gd name="connsiteY47" fmla="*/ 3595 h 427696"/>
                <a:gd name="connsiteX48" fmla="*/ 433169 w 492186"/>
                <a:gd name="connsiteY48" fmla="*/ 0 h 427696"/>
                <a:gd name="connsiteX49" fmla="*/ 443969 w 492186"/>
                <a:gd name="connsiteY49" fmla="*/ 14658 h 427696"/>
                <a:gd name="connsiteX50" fmla="*/ 464842 w 492186"/>
                <a:gd name="connsiteY50" fmla="*/ 18832 h 427696"/>
                <a:gd name="connsiteX51" fmla="*/ 471105 w 492186"/>
                <a:gd name="connsiteY51" fmla="*/ 29269 h 427696"/>
                <a:gd name="connsiteX52" fmla="*/ 471105 w 492186"/>
                <a:gd name="connsiteY52" fmla="*/ 40749 h 427696"/>
                <a:gd name="connsiteX53" fmla="*/ 462755 w 492186"/>
                <a:gd name="connsiteY53" fmla="*/ 43880 h 427696"/>
                <a:gd name="connsiteX54" fmla="*/ 465886 w 492186"/>
                <a:gd name="connsiteY54" fmla="*/ 53273 h 427696"/>
                <a:gd name="connsiteX55" fmla="*/ 477366 w 492186"/>
                <a:gd name="connsiteY55" fmla="*/ 61622 h 427696"/>
                <a:gd name="connsiteX56" fmla="*/ 477366 w 492186"/>
                <a:gd name="connsiteY56" fmla="*/ 92931 h 427696"/>
                <a:gd name="connsiteX57" fmla="*/ 490934 w 492186"/>
                <a:gd name="connsiteY57" fmla="*/ 111717 h 427696"/>
                <a:gd name="connsiteX58" fmla="*/ 484672 w 492186"/>
                <a:gd name="connsiteY58" fmla="*/ 123197 h 427696"/>
                <a:gd name="connsiteX59" fmla="*/ 489778 w 492186"/>
                <a:gd name="connsiteY59" fmla="*/ 128303 h 427696"/>
                <a:gd name="connsiteX60" fmla="*/ 489681 w 492186"/>
                <a:gd name="connsiteY60" fmla="*/ 128833 h 427696"/>
                <a:gd name="connsiteX61" fmla="*/ 484672 w 492186"/>
                <a:gd name="connsiteY61" fmla="*/ 172666 h 427696"/>
                <a:gd name="connsiteX62" fmla="*/ 492186 w 492186"/>
                <a:gd name="connsiteY62" fmla="*/ 193957 h 427696"/>
                <a:gd name="connsiteX63" fmla="*/ 488429 w 492186"/>
                <a:gd name="connsiteY63" fmla="*/ 212742 h 427696"/>
                <a:gd name="connsiteX64" fmla="*/ 482167 w 492186"/>
                <a:gd name="connsiteY64" fmla="*/ 222761 h 427696"/>
                <a:gd name="connsiteX65" fmla="*/ 485924 w 492186"/>
                <a:gd name="connsiteY65" fmla="*/ 244052 h 427696"/>
                <a:gd name="connsiteX66" fmla="*/ 472148 w 492186"/>
                <a:gd name="connsiteY66" fmla="*/ 244052 h 427696"/>
                <a:gd name="connsiteX67" fmla="*/ 453362 w 492186"/>
                <a:gd name="connsiteY67" fmla="*/ 260333 h 427696"/>
                <a:gd name="connsiteX68" fmla="*/ 450858 w 492186"/>
                <a:gd name="connsiteY68" fmla="*/ 274109 h 427696"/>
                <a:gd name="connsiteX69" fmla="*/ 464634 w 492186"/>
                <a:gd name="connsiteY69" fmla="*/ 275361 h 427696"/>
                <a:gd name="connsiteX70" fmla="*/ 460211 w 492186"/>
                <a:gd name="connsiteY70" fmla="*/ 288630 h 427696"/>
                <a:gd name="connsiteX71" fmla="*/ 274924 w 492186"/>
                <a:gd name="connsiteY71" fmla="*/ 427696 h 427696"/>
                <a:gd name="connsiteX0" fmla="*/ 7177 w 492186"/>
                <a:gd name="connsiteY0" fmla="*/ 288630 h 427696"/>
                <a:gd name="connsiteX1" fmla="*/ 7514 w 492186"/>
                <a:gd name="connsiteY1" fmla="*/ 284128 h 427696"/>
                <a:gd name="connsiteX2" fmla="*/ 13776 w 492186"/>
                <a:gd name="connsiteY2" fmla="*/ 279118 h 427696"/>
                <a:gd name="connsiteX3" fmla="*/ 11271 w 492186"/>
                <a:gd name="connsiteY3" fmla="*/ 260333 h 427696"/>
                <a:gd name="connsiteX4" fmla="*/ 1252 w 492186"/>
                <a:gd name="connsiteY4" fmla="*/ 250314 h 427696"/>
                <a:gd name="connsiteX5" fmla="*/ 0 w 492186"/>
                <a:gd name="connsiteY5" fmla="*/ 220257 h 427696"/>
                <a:gd name="connsiteX6" fmla="*/ 15029 w 492186"/>
                <a:gd name="connsiteY6" fmla="*/ 200219 h 427696"/>
                <a:gd name="connsiteX7" fmla="*/ 13776 w 492186"/>
                <a:gd name="connsiteY7" fmla="*/ 190199 h 427696"/>
                <a:gd name="connsiteX8" fmla="*/ 11271 w 492186"/>
                <a:gd name="connsiteY8" fmla="*/ 175171 h 427696"/>
                <a:gd name="connsiteX9" fmla="*/ 6262 w 492186"/>
                <a:gd name="connsiteY9" fmla="*/ 163899 h 427696"/>
                <a:gd name="connsiteX10" fmla="*/ 6262 w 492186"/>
                <a:gd name="connsiteY10" fmla="*/ 155133 h 427696"/>
                <a:gd name="connsiteX11" fmla="*/ 32562 w 492186"/>
                <a:gd name="connsiteY11" fmla="*/ 142609 h 427696"/>
                <a:gd name="connsiteX12" fmla="*/ 35067 w 492186"/>
                <a:gd name="connsiteY12" fmla="*/ 126328 h 427696"/>
                <a:gd name="connsiteX13" fmla="*/ 31310 w 492186"/>
                <a:gd name="connsiteY13" fmla="*/ 115057 h 427696"/>
                <a:gd name="connsiteX14" fmla="*/ 36319 w 492186"/>
                <a:gd name="connsiteY14" fmla="*/ 77485 h 427696"/>
                <a:gd name="connsiteX15" fmla="*/ 50095 w 492186"/>
                <a:gd name="connsiteY15" fmla="*/ 59952 h 427696"/>
                <a:gd name="connsiteX16" fmla="*/ 52600 w 492186"/>
                <a:gd name="connsiteY16" fmla="*/ 39914 h 427696"/>
                <a:gd name="connsiteX17" fmla="*/ 68881 w 492186"/>
                <a:gd name="connsiteY17" fmla="*/ 26138 h 427696"/>
                <a:gd name="connsiteX18" fmla="*/ 68881 w 492186"/>
                <a:gd name="connsiteY18" fmla="*/ 18623 h 427696"/>
                <a:gd name="connsiteX19" fmla="*/ 83910 w 492186"/>
                <a:gd name="connsiteY19" fmla="*/ 11109 h 427696"/>
                <a:gd name="connsiteX20" fmla="*/ 93929 w 492186"/>
                <a:gd name="connsiteY20" fmla="*/ 18623 h 427696"/>
                <a:gd name="connsiteX21" fmla="*/ 102695 w 492186"/>
                <a:gd name="connsiteY21" fmla="*/ 6100 h 427696"/>
                <a:gd name="connsiteX22" fmla="*/ 135257 w 492186"/>
                <a:gd name="connsiteY22" fmla="*/ 6100 h 427696"/>
                <a:gd name="connsiteX23" fmla="*/ 121481 w 492186"/>
                <a:gd name="connsiteY23" fmla="*/ 23633 h 427696"/>
                <a:gd name="connsiteX24" fmla="*/ 122733 w 492186"/>
                <a:gd name="connsiteY24" fmla="*/ 42419 h 427696"/>
                <a:gd name="connsiteX25" fmla="*/ 101443 w 492186"/>
                <a:gd name="connsiteY25" fmla="*/ 63709 h 427696"/>
                <a:gd name="connsiteX26" fmla="*/ 106452 w 492186"/>
                <a:gd name="connsiteY26" fmla="*/ 73728 h 427696"/>
                <a:gd name="connsiteX27" fmla="*/ 107705 w 492186"/>
                <a:gd name="connsiteY27" fmla="*/ 83747 h 427696"/>
                <a:gd name="connsiteX28" fmla="*/ 113967 w 492186"/>
                <a:gd name="connsiteY28" fmla="*/ 90009 h 427696"/>
                <a:gd name="connsiteX29" fmla="*/ 142772 w 492186"/>
                <a:gd name="connsiteY29" fmla="*/ 115057 h 427696"/>
                <a:gd name="connsiteX30" fmla="*/ 160305 w 492186"/>
                <a:gd name="connsiteY30" fmla="*/ 123823 h 427696"/>
                <a:gd name="connsiteX31" fmla="*/ 165314 w 492186"/>
                <a:gd name="connsiteY31" fmla="*/ 131338 h 427696"/>
                <a:gd name="connsiteX32" fmla="*/ 172829 w 492186"/>
                <a:gd name="connsiteY32" fmla="*/ 130085 h 427696"/>
                <a:gd name="connsiteX33" fmla="*/ 196624 w 492186"/>
                <a:gd name="connsiteY33" fmla="*/ 137600 h 427696"/>
                <a:gd name="connsiteX34" fmla="*/ 234195 w 492186"/>
                <a:gd name="connsiteY34" fmla="*/ 131338 h 427696"/>
                <a:gd name="connsiteX35" fmla="*/ 273019 w 492186"/>
                <a:gd name="connsiteY35" fmla="*/ 137600 h 427696"/>
                <a:gd name="connsiteX36" fmla="*/ 285543 w 492186"/>
                <a:gd name="connsiteY36" fmla="*/ 120066 h 427696"/>
                <a:gd name="connsiteX37" fmla="*/ 301824 w 492186"/>
                <a:gd name="connsiteY37" fmla="*/ 110047 h 427696"/>
                <a:gd name="connsiteX38" fmla="*/ 303076 w 492186"/>
                <a:gd name="connsiteY38" fmla="*/ 95019 h 427696"/>
                <a:gd name="connsiteX39" fmla="*/ 316853 w 492186"/>
                <a:gd name="connsiteY39" fmla="*/ 77485 h 427696"/>
                <a:gd name="connsiteX40" fmla="*/ 319357 w 492186"/>
                <a:gd name="connsiteY40" fmla="*/ 58700 h 427696"/>
                <a:gd name="connsiteX41" fmla="*/ 315600 w 492186"/>
                <a:gd name="connsiteY41" fmla="*/ 47428 h 427696"/>
                <a:gd name="connsiteX42" fmla="*/ 326872 w 492186"/>
                <a:gd name="connsiteY42" fmla="*/ 29895 h 427696"/>
                <a:gd name="connsiteX43" fmla="*/ 334386 w 492186"/>
                <a:gd name="connsiteY43" fmla="*/ 22381 h 427696"/>
                <a:gd name="connsiteX44" fmla="*/ 369453 w 492186"/>
                <a:gd name="connsiteY44" fmla="*/ 9857 h 427696"/>
                <a:gd name="connsiteX45" fmla="*/ 383229 w 492186"/>
                <a:gd name="connsiteY45" fmla="*/ 9857 h 427696"/>
                <a:gd name="connsiteX46" fmla="*/ 402015 w 492186"/>
                <a:gd name="connsiteY46" fmla="*/ 3595 h 427696"/>
                <a:gd name="connsiteX47" fmla="*/ 433169 w 492186"/>
                <a:gd name="connsiteY47" fmla="*/ 0 h 427696"/>
                <a:gd name="connsiteX48" fmla="*/ 443969 w 492186"/>
                <a:gd name="connsiteY48" fmla="*/ 14658 h 427696"/>
                <a:gd name="connsiteX49" fmla="*/ 464842 w 492186"/>
                <a:gd name="connsiteY49" fmla="*/ 18832 h 427696"/>
                <a:gd name="connsiteX50" fmla="*/ 471105 w 492186"/>
                <a:gd name="connsiteY50" fmla="*/ 29269 h 427696"/>
                <a:gd name="connsiteX51" fmla="*/ 471105 w 492186"/>
                <a:gd name="connsiteY51" fmla="*/ 40749 h 427696"/>
                <a:gd name="connsiteX52" fmla="*/ 462755 w 492186"/>
                <a:gd name="connsiteY52" fmla="*/ 43880 h 427696"/>
                <a:gd name="connsiteX53" fmla="*/ 465886 w 492186"/>
                <a:gd name="connsiteY53" fmla="*/ 53273 h 427696"/>
                <a:gd name="connsiteX54" fmla="*/ 477366 w 492186"/>
                <a:gd name="connsiteY54" fmla="*/ 61622 h 427696"/>
                <a:gd name="connsiteX55" fmla="*/ 477366 w 492186"/>
                <a:gd name="connsiteY55" fmla="*/ 92931 h 427696"/>
                <a:gd name="connsiteX56" fmla="*/ 490934 w 492186"/>
                <a:gd name="connsiteY56" fmla="*/ 111717 h 427696"/>
                <a:gd name="connsiteX57" fmla="*/ 484672 w 492186"/>
                <a:gd name="connsiteY57" fmla="*/ 123197 h 427696"/>
                <a:gd name="connsiteX58" fmla="*/ 489778 w 492186"/>
                <a:gd name="connsiteY58" fmla="*/ 128303 h 427696"/>
                <a:gd name="connsiteX59" fmla="*/ 489681 w 492186"/>
                <a:gd name="connsiteY59" fmla="*/ 128833 h 427696"/>
                <a:gd name="connsiteX60" fmla="*/ 484672 w 492186"/>
                <a:gd name="connsiteY60" fmla="*/ 172666 h 427696"/>
                <a:gd name="connsiteX61" fmla="*/ 492186 w 492186"/>
                <a:gd name="connsiteY61" fmla="*/ 193957 h 427696"/>
                <a:gd name="connsiteX62" fmla="*/ 488429 w 492186"/>
                <a:gd name="connsiteY62" fmla="*/ 212742 h 427696"/>
                <a:gd name="connsiteX63" fmla="*/ 482167 w 492186"/>
                <a:gd name="connsiteY63" fmla="*/ 222761 h 427696"/>
                <a:gd name="connsiteX64" fmla="*/ 485924 w 492186"/>
                <a:gd name="connsiteY64" fmla="*/ 244052 h 427696"/>
                <a:gd name="connsiteX65" fmla="*/ 472148 w 492186"/>
                <a:gd name="connsiteY65" fmla="*/ 244052 h 427696"/>
                <a:gd name="connsiteX66" fmla="*/ 453362 w 492186"/>
                <a:gd name="connsiteY66" fmla="*/ 260333 h 427696"/>
                <a:gd name="connsiteX67" fmla="*/ 450858 w 492186"/>
                <a:gd name="connsiteY67" fmla="*/ 274109 h 427696"/>
                <a:gd name="connsiteX68" fmla="*/ 464634 w 492186"/>
                <a:gd name="connsiteY68" fmla="*/ 275361 h 427696"/>
                <a:gd name="connsiteX69" fmla="*/ 460211 w 492186"/>
                <a:gd name="connsiteY69" fmla="*/ 288630 h 427696"/>
                <a:gd name="connsiteX70" fmla="*/ 274924 w 492186"/>
                <a:gd name="connsiteY70" fmla="*/ 427696 h 427696"/>
                <a:gd name="connsiteX0" fmla="*/ 7177 w 492186"/>
                <a:gd name="connsiteY0" fmla="*/ 288630 h 288630"/>
                <a:gd name="connsiteX1" fmla="*/ 7514 w 492186"/>
                <a:gd name="connsiteY1" fmla="*/ 284128 h 288630"/>
                <a:gd name="connsiteX2" fmla="*/ 13776 w 492186"/>
                <a:gd name="connsiteY2" fmla="*/ 279118 h 288630"/>
                <a:gd name="connsiteX3" fmla="*/ 11271 w 492186"/>
                <a:gd name="connsiteY3" fmla="*/ 260333 h 288630"/>
                <a:gd name="connsiteX4" fmla="*/ 1252 w 492186"/>
                <a:gd name="connsiteY4" fmla="*/ 250314 h 288630"/>
                <a:gd name="connsiteX5" fmla="*/ 0 w 492186"/>
                <a:gd name="connsiteY5" fmla="*/ 220257 h 288630"/>
                <a:gd name="connsiteX6" fmla="*/ 15029 w 492186"/>
                <a:gd name="connsiteY6" fmla="*/ 200219 h 288630"/>
                <a:gd name="connsiteX7" fmla="*/ 13776 w 492186"/>
                <a:gd name="connsiteY7" fmla="*/ 190199 h 288630"/>
                <a:gd name="connsiteX8" fmla="*/ 11271 w 492186"/>
                <a:gd name="connsiteY8" fmla="*/ 175171 h 288630"/>
                <a:gd name="connsiteX9" fmla="*/ 6262 w 492186"/>
                <a:gd name="connsiteY9" fmla="*/ 163899 h 288630"/>
                <a:gd name="connsiteX10" fmla="*/ 6262 w 492186"/>
                <a:gd name="connsiteY10" fmla="*/ 155133 h 288630"/>
                <a:gd name="connsiteX11" fmla="*/ 32562 w 492186"/>
                <a:gd name="connsiteY11" fmla="*/ 142609 h 288630"/>
                <a:gd name="connsiteX12" fmla="*/ 35067 w 492186"/>
                <a:gd name="connsiteY12" fmla="*/ 126328 h 288630"/>
                <a:gd name="connsiteX13" fmla="*/ 31310 w 492186"/>
                <a:gd name="connsiteY13" fmla="*/ 115057 h 288630"/>
                <a:gd name="connsiteX14" fmla="*/ 36319 w 492186"/>
                <a:gd name="connsiteY14" fmla="*/ 77485 h 288630"/>
                <a:gd name="connsiteX15" fmla="*/ 50095 w 492186"/>
                <a:gd name="connsiteY15" fmla="*/ 59952 h 288630"/>
                <a:gd name="connsiteX16" fmla="*/ 52600 w 492186"/>
                <a:gd name="connsiteY16" fmla="*/ 39914 h 288630"/>
                <a:gd name="connsiteX17" fmla="*/ 68881 w 492186"/>
                <a:gd name="connsiteY17" fmla="*/ 26138 h 288630"/>
                <a:gd name="connsiteX18" fmla="*/ 68881 w 492186"/>
                <a:gd name="connsiteY18" fmla="*/ 18623 h 288630"/>
                <a:gd name="connsiteX19" fmla="*/ 83910 w 492186"/>
                <a:gd name="connsiteY19" fmla="*/ 11109 h 288630"/>
                <a:gd name="connsiteX20" fmla="*/ 93929 w 492186"/>
                <a:gd name="connsiteY20" fmla="*/ 18623 h 288630"/>
                <a:gd name="connsiteX21" fmla="*/ 102695 w 492186"/>
                <a:gd name="connsiteY21" fmla="*/ 6100 h 288630"/>
                <a:gd name="connsiteX22" fmla="*/ 135257 w 492186"/>
                <a:gd name="connsiteY22" fmla="*/ 6100 h 288630"/>
                <a:gd name="connsiteX23" fmla="*/ 121481 w 492186"/>
                <a:gd name="connsiteY23" fmla="*/ 23633 h 288630"/>
                <a:gd name="connsiteX24" fmla="*/ 122733 w 492186"/>
                <a:gd name="connsiteY24" fmla="*/ 42419 h 288630"/>
                <a:gd name="connsiteX25" fmla="*/ 101443 w 492186"/>
                <a:gd name="connsiteY25" fmla="*/ 63709 h 288630"/>
                <a:gd name="connsiteX26" fmla="*/ 106452 w 492186"/>
                <a:gd name="connsiteY26" fmla="*/ 73728 h 288630"/>
                <a:gd name="connsiteX27" fmla="*/ 107705 w 492186"/>
                <a:gd name="connsiteY27" fmla="*/ 83747 h 288630"/>
                <a:gd name="connsiteX28" fmla="*/ 113967 w 492186"/>
                <a:gd name="connsiteY28" fmla="*/ 90009 h 288630"/>
                <a:gd name="connsiteX29" fmla="*/ 142772 w 492186"/>
                <a:gd name="connsiteY29" fmla="*/ 115057 h 288630"/>
                <a:gd name="connsiteX30" fmla="*/ 160305 w 492186"/>
                <a:gd name="connsiteY30" fmla="*/ 123823 h 288630"/>
                <a:gd name="connsiteX31" fmla="*/ 165314 w 492186"/>
                <a:gd name="connsiteY31" fmla="*/ 131338 h 288630"/>
                <a:gd name="connsiteX32" fmla="*/ 172829 w 492186"/>
                <a:gd name="connsiteY32" fmla="*/ 130085 h 288630"/>
                <a:gd name="connsiteX33" fmla="*/ 196624 w 492186"/>
                <a:gd name="connsiteY33" fmla="*/ 137600 h 288630"/>
                <a:gd name="connsiteX34" fmla="*/ 234195 w 492186"/>
                <a:gd name="connsiteY34" fmla="*/ 131338 h 288630"/>
                <a:gd name="connsiteX35" fmla="*/ 273019 w 492186"/>
                <a:gd name="connsiteY35" fmla="*/ 137600 h 288630"/>
                <a:gd name="connsiteX36" fmla="*/ 285543 w 492186"/>
                <a:gd name="connsiteY36" fmla="*/ 120066 h 288630"/>
                <a:gd name="connsiteX37" fmla="*/ 301824 w 492186"/>
                <a:gd name="connsiteY37" fmla="*/ 110047 h 288630"/>
                <a:gd name="connsiteX38" fmla="*/ 303076 w 492186"/>
                <a:gd name="connsiteY38" fmla="*/ 95019 h 288630"/>
                <a:gd name="connsiteX39" fmla="*/ 316853 w 492186"/>
                <a:gd name="connsiteY39" fmla="*/ 77485 h 288630"/>
                <a:gd name="connsiteX40" fmla="*/ 319357 w 492186"/>
                <a:gd name="connsiteY40" fmla="*/ 58700 h 288630"/>
                <a:gd name="connsiteX41" fmla="*/ 315600 w 492186"/>
                <a:gd name="connsiteY41" fmla="*/ 47428 h 288630"/>
                <a:gd name="connsiteX42" fmla="*/ 326872 w 492186"/>
                <a:gd name="connsiteY42" fmla="*/ 29895 h 288630"/>
                <a:gd name="connsiteX43" fmla="*/ 334386 w 492186"/>
                <a:gd name="connsiteY43" fmla="*/ 22381 h 288630"/>
                <a:gd name="connsiteX44" fmla="*/ 369453 w 492186"/>
                <a:gd name="connsiteY44" fmla="*/ 9857 h 288630"/>
                <a:gd name="connsiteX45" fmla="*/ 383229 w 492186"/>
                <a:gd name="connsiteY45" fmla="*/ 9857 h 288630"/>
                <a:gd name="connsiteX46" fmla="*/ 402015 w 492186"/>
                <a:gd name="connsiteY46" fmla="*/ 3595 h 288630"/>
                <a:gd name="connsiteX47" fmla="*/ 433169 w 492186"/>
                <a:gd name="connsiteY47" fmla="*/ 0 h 288630"/>
                <a:gd name="connsiteX48" fmla="*/ 443969 w 492186"/>
                <a:gd name="connsiteY48" fmla="*/ 14658 h 288630"/>
                <a:gd name="connsiteX49" fmla="*/ 464842 w 492186"/>
                <a:gd name="connsiteY49" fmla="*/ 18832 h 288630"/>
                <a:gd name="connsiteX50" fmla="*/ 471105 w 492186"/>
                <a:gd name="connsiteY50" fmla="*/ 29269 h 288630"/>
                <a:gd name="connsiteX51" fmla="*/ 471105 w 492186"/>
                <a:gd name="connsiteY51" fmla="*/ 40749 h 288630"/>
                <a:gd name="connsiteX52" fmla="*/ 462755 w 492186"/>
                <a:gd name="connsiteY52" fmla="*/ 43880 h 288630"/>
                <a:gd name="connsiteX53" fmla="*/ 465886 w 492186"/>
                <a:gd name="connsiteY53" fmla="*/ 53273 h 288630"/>
                <a:gd name="connsiteX54" fmla="*/ 477366 w 492186"/>
                <a:gd name="connsiteY54" fmla="*/ 61622 h 288630"/>
                <a:gd name="connsiteX55" fmla="*/ 477366 w 492186"/>
                <a:gd name="connsiteY55" fmla="*/ 92931 h 288630"/>
                <a:gd name="connsiteX56" fmla="*/ 490934 w 492186"/>
                <a:gd name="connsiteY56" fmla="*/ 111717 h 288630"/>
                <a:gd name="connsiteX57" fmla="*/ 484672 w 492186"/>
                <a:gd name="connsiteY57" fmla="*/ 123197 h 288630"/>
                <a:gd name="connsiteX58" fmla="*/ 489778 w 492186"/>
                <a:gd name="connsiteY58" fmla="*/ 128303 h 288630"/>
                <a:gd name="connsiteX59" fmla="*/ 489681 w 492186"/>
                <a:gd name="connsiteY59" fmla="*/ 128833 h 288630"/>
                <a:gd name="connsiteX60" fmla="*/ 484672 w 492186"/>
                <a:gd name="connsiteY60" fmla="*/ 172666 h 288630"/>
                <a:gd name="connsiteX61" fmla="*/ 492186 w 492186"/>
                <a:gd name="connsiteY61" fmla="*/ 193957 h 288630"/>
                <a:gd name="connsiteX62" fmla="*/ 488429 w 492186"/>
                <a:gd name="connsiteY62" fmla="*/ 212742 h 288630"/>
                <a:gd name="connsiteX63" fmla="*/ 482167 w 492186"/>
                <a:gd name="connsiteY63" fmla="*/ 222761 h 288630"/>
                <a:gd name="connsiteX64" fmla="*/ 485924 w 492186"/>
                <a:gd name="connsiteY64" fmla="*/ 244052 h 288630"/>
                <a:gd name="connsiteX65" fmla="*/ 472148 w 492186"/>
                <a:gd name="connsiteY65" fmla="*/ 244052 h 288630"/>
                <a:gd name="connsiteX66" fmla="*/ 453362 w 492186"/>
                <a:gd name="connsiteY66" fmla="*/ 260333 h 288630"/>
                <a:gd name="connsiteX67" fmla="*/ 450858 w 492186"/>
                <a:gd name="connsiteY67" fmla="*/ 274109 h 288630"/>
                <a:gd name="connsiteX68" fmla="*/ 464634 w 492186"/>
                <a:gd name="connsiteY68" fmla="*/ 275361 h 288630"/>
                <a:gd name="connsiteX69" fmla="*/ 460211 w 492186"/>
                <a:gd name="connsiteY69" fmla="*/ 288630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92186" h="288630">
                  <a:moveTo>
                    <a:pt x="7177" y="288630"/>
                  </a:moveTo>
                  <a:cubicBezTo>
                    <a:pt x="7289" y="287129"/>
                    <a:pt x="7402" y="285629"/>
                    <a:pt x="7514" y="284128"/>
                  </a:cubicBezTo>
                  <a:lnTo>
                    <a:pt x="13776" y="279118"/>
                  </a:lnTo>
                  <a:lnTo>
                    <a:pt x="11271" y="260333"/>
                  </a:lnTo>
                  <a:lnTo>
                    <a:pt x="1252" y="250314"/>
                  </a:lnTo>
                  <a:cubicBezTo>
                    <a:pt x="835" y="240295"/>
                    <a:pt x="417" y="230276"/>
                    <a:pt x="0" y="220257"/>
                  </a:cubicBezTo>
                  <a:lnTo>
                    <a:pt x="15029" y="200219"/>
                  </a:lnTo>
                  <a:lnTo>
                    <a:pt x="13776" y="190199"/>
                  </a:lnTo>
                  <a:lnTo>
                    <a:pt x="11271" y="175171"/>
                  </a:lnTo>
                  <a:lnTo>
                    <a:pt x="6262" y="163899"/>
                  </a:lnTo>
                  <a:lnTo>
                    <a:pt x="6262" y="155133"/>
                  </a:lnTo>
                  <a:lnTo>
                    <a:pt x="32562" y="142609"/>
                  </a:lnTo>
                  <a:lnTo>
                    <a:pt x="35067" y="126328"/>
                  </a:lnTo>
                  <a:lnTo>
                    <a:pt x="31310" y="115057"/>
                  </a:lnTo>
                  <a:lnTo>
                    <a:pt x="36319" y="77485"/>
                  </a:lnTo>
                  <a:lnTo>
                    <a:pt x="50095" y="59952"/>
                  </a:lnTo>
                  <a:lnTo>
                    <a:pt x="52600" y="39914"/>
                  </a:lnTo>
                  <a:lnTo>
                    <a:pt x="68881" y="26138"/>
                  </a:lnTo>
                  <a:lnTo>
                    <a:pt x="68881" y="18623"/>
                  </a:lnTo>
                  <a:lnTo>
                    <a:pt x="83910" y="11109"/>
                  </a:lnTo>
                  <a:lnTo>
                    <a:pt x="93929" y="18623"/>
                  </a:lnTo>
                  <a:lnTo>
                    <a:pt x="102695" y="6100"/>
                  </a:lnTo>
                  <a:lnTo>
                    <a:pt x="135257" y="6100"/>
                  </a:lnTo>
                  <a:lnTo>
                    <a:pt x="121481" y="23633"/>
                  </a:lnTo>
                  <a:cubicBezTo>
                    <a:pt x="121898" y="29895"/>
                    <a:pt x="122316" y="36157"/>
                    <a:pt x="122733" y="42419"/>
                  </a:cubicBezTo>
                  <a:lnTo>
                    <a:pt x="101443" y="63709"/>
                  </a:lnTo>
                  <a:lnTo>
                    <a:pt x="106452" y="73728"/>
                  </a:lnTo>
                  <a:lnTo>
                    <a:pt x="107705" y="83747"/>
                  </a:lnTo>
                  <a:lnTo>
                    <a:pt x="113967" y="90009"/>
                  </a:lnTo>
                  <a:lnTo>
                    <a:pt x="142772" y="115057"/>
                  </a:lnTo>
                  <a:lnTo>
                    <a:pt x="160305" y="123823"/>
                  </a:lnTo>
                  <a:lnTo>
                    <a:pt x="165314" y="131338"/>
                  </a:lnTo>
                  <a:lnTo>
                    <a:pt x="172829" y="130085"/>
                  </a:lnTo>
                  <a:lnTo>
                    <a:pt x="196624" y="137600"/>
                  </a:lnTo>
                  <a:lnTo>
                    <a:pt x="234195" y="131338"/>
                  </a:lnTo>
                  <a:lnTo>
                    <a:pt x="273019" y="137600"/>
                  </a:lnTo>
                  <a:lnTo>
                    <a:pt x="285543" y="120066"/>
                  </a:lnTo>
                  <a:lnTo>
                    <a:pt x="301824" y="110047"/>
                  </a:lnTo>
                  <a:lnTo>
                    <a:pt x="303076" y="95019"/>
                  </a:lnTo>
                  <a:lnTo>
                    <a:pt x="316853" y="77485"/>
                  </a:lnTo>
                  <a:lnTo>
                    <a:pt x="319357" y="58700"/>
                  </a:lnTo>
                  <a:lnTo>
                    <a:pt x="315600" y="47428"/>
                  </a:lnTo>
                  <a:lnTo>
                    <a:pt x="326872" y="29895"/>
                  </a:lnTo>
                  <a:lnTo>
                    <a:pt x="334386" y="22381"/>
                  </a:lnTo>
                  <a:lnTo>
                    <a:pt x="369453" y="9857"/>
                  </a:lnTo>
                  <a:lnTo>
                    <a:pt x="383229" y="9857"/>
                  </a:lnTo>
                  <a:lnTo>
                    <a:pt x="402015" y="3595"/>
                  </a:lnTo>
                  <a:lnTo>
                    <a:pt x="433169" y="0"/>
                  </a:lnTo>
                  <a:lnTo>
                    <a:pt x="443969" y="14658"/>
                  </a:lnTo>
                  <a:lnTo>
                    <a:pt x="464842" y="18832"/>
                  </a:lnTo>
                  <a:lnTo>
                    <a:pt x="471105" y="29269"/>
                  </a:lnTo>
                  <a:lnTo>
                    <a:pt x="471105" y="40749"/>
                  </a:lnTo>
                  <a:lnTo>
                    <a:pt x="462755" y="43880"/>
                  </a:lnTo>
                  <a:lnTo>
                    <a:pt x="465886" y="53273"/>
                  </a:lnTo>
                  <a:lnTo>
                    <a:pt x="477366" y="61622"/>
                  </a:lnTo>
                  <a:lnTo>
                    <a:pt x="477366" y="92931"/>
                  </a:lnTo>
                  <a:lnTo>
                    <a:pt x="490934" y="111717"/>
                  </a:lnTo>
                  <a:lnTo>
                    <a:pt x="484672" y="123197"/>
                  </a:lnTo>
                  <a:lnTo>
                    <a:pt x="489778" y="128303"/>
                  </a:lnTo>
                  <a:cubicBezTo>
                    <a:pt x="489746" y="128480"/>
                    <a:pt x="489713" y="128656"/>
                    <a:pt x="489681" y="128833"/>
                  </a:cubicBezTo>
                  <a:lnTo>
                    <a:pt x="484672" y="172666"/>
                  </a:lnTo>
                  <a:lnTo>
                    <a:pt x="492186" y="193957"/>
                  </a:lnTo>
                  <a:lnTo>
                    <a:pt x="488429" y="212742"/>
                  </a:lnTo>
                  <a:lnTo>
                    <a:pt x="482167" y="222761"/>
                  </a:lnTo>
                  <a:lnTo>
                    <a:pt x="485924" y="244052"/>
                  </a:lnTo>
                  <a:lnTo>
                    <a:pt x="472148" y="244052"/>
                  </a:lnTo>
                  <a:lnTo>
                    <a:pt x="453362" y="260333"/>
                  </a:lnTo>
                  <a:lnTo>
                    <a:pt x="450858" y="274109"/>
                  </a:lnTo>
                  <a:lnTo>
                    <a:pt x="464634" y="275361"/>
                  </a:lnTo>
                  <a:lnTo>
                    <a:pt x="460211" y="28863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7F926DFE-E858-63B0-7E90-B7D7C3D74E46}"/>
                </a:ext>
              </a:extLst>
            </p:cNvPr>
            <p:cNvSpPr/>
            <p:nvPr/>
          </p:nvSpPr>
          <p:spPr>
            <a:xfrm>
              <a:off x="4450935" y="3203576"/>
              <a:ext cx="542268" cy="339723"/>
            </a:xfrm>
            <a:custGeom>
              <a:avLst/>
              <a:gdLst>
                <a:gd name="connsiteX0" fmla="*/ 349193 w 542268"/>
                <a:gd name="connsiteY0" fmla="*/ 0 h 339723"/>
                <a:gd name="connsiteX1" fmla="*/ 358586 w 542268"/>
                <a:gd name="connsiteY1" fmla="*/ 6262 h 339723"/>
                <a:gd name="connsiteX2" fmla="*/ 367978 w 542268"/>
                <a:gd name="connsiteY2" fmla="*/ 17742 h 339723"/>
                <a:gd name="connsiteX3" fmla="*/ 376328 w 542268"/>
                <a:gd name="connsiteY3" fmla="*/ 31310 h 339723"/>
                <a:gd name="connsiteX4" fmla="*/ 385721 w 542268"/>
                <a:gd name="connsiteY4" fmla="*/ 33397 h 339723"/>
                <a:gd name="connsiteX5" fmla="*/ 386765 w 542268"/>
                <a:gd name="connsiteY5" fmla="*/ 51139 h 339723"/>
                <a:gd name="connsiteX6" fmla="*/ 391983 w 542268"/>
                <a:gd name="connsiteY6" fmla="*/ 57401 h 339723"/>
                <a:gd name="connsiteX7" fmla="*/ 401375 w 542268"/>
                <a:gd name="connsiteY7" fmla="*/ 61576 h 339723"/>
                <a:gd name="connsiteX8" fmla="*/ 408681 w 542268"/>
                <a:gd name="connsiteY8" fmla="*/ 60532 h 339723"/>
                <a:gd name="connsiteX9" fmla="*/ 421836 w 542268"/>
                <a:gd name="connsiteY9" fmla="*/ 62374 h 339723"/>
                <a:gd name="connsiteX10" fmla="*/ 414943 w 542268"/>
                <a:gd name="connsiteY10" fmla="*/ 72221 h 339723"/>
                <a:gd name="connsiteX11" fmla="*/ 415485 w 542268"/>
                <a:gd name="connsiteY11" fmla="*/ 75420 h 339723"/>
                <a:gd name="connsiteX12" fmla="*/ 420162 w 542268"/>
                <a:gd name="connsiteY12" fmla="*/ 79318 h 339723"/>
                <a:gd name="connsiteX13" fmla="*/ 435816 w 542268"/>
                <a:gd name="connsiteY13" fmla="*/ 75143 h 339723"/>
                <a:gd name="connsiteX14" fmla="*/ 469213 w 542268"/>
                <a:gd name="connsiteY14" fmla="*/ 81405 h 339723"/>
                <a:gd name="connsiteX15" fmla="*/ 485911 w 542268"/>
                <a:gd name="connsiteY15" fmla="*/ 86623 h 339723"/>
                <a:gd name="connsiteX16" fmla="*/ 491130 w 542268"/>
                <a:gd name="connsiteY16" fmla="*/ 90798 h 339723"/>
                <a:gd name="connsiteX17" fmla="*/ 493217 w 542268"/>
                <a:gd name="connsiteY17" fmla="*/ 89754 h 339723"/>
                <a:gd name="connsiteX18" fmla="*/ 493217 w 542268"/>
                <a:gd name="connsiteY18" fmla="*/ 98103 h 339723"/>
                <a:gd name="connsiteX19" fmla="*/ 485911 w 542268"/>
                <a:gd name="connsiteY19" fmla="*/ 101234 h 339723"/>
                <a:gd name="connsiteX20" fmla="*/ 483824 w 542268"/>
                <a:gd name="connsiteY20" fmla="*/ 108540 h 339723"/>
                <a:gd name="connsiteX21" fmla="*/ 478606 w 542268"/>
                <a:gd name="connsiteY21" fmla="*/ 109584 h 339723"/>
                <a:gd name="connsiteX22" fmla="*/ 476518 w 542268"/>
                <a:gd name="connsiteY22" fmla="*/ 128369 h 339723"/>
                <a:gd name="connsiteX23" fmla="*/ 487999 w 542268"/>
                <a:gd name="connsiteY23" fmla="*/ 138806 h 339723"/>
                <a:gd name="connsiteX24" fmla="*/ 495304 w 542268"/>
                <a:gd name="connsiteY24" fmla="*/ 139849 h 339723"/>
                <a:gd name="connsiteX25" fmla="*/ 502610 w 542268"/>
                <a:gd name="connsiteY25" fmla="*/ 148199 h 339723"/>
                <a:gd name="connsiteX26" fmla="*/ 487999 w 542268"/>
                <a:gd name="connsiteY26" fmla="*/ 168028 h 339723"/>
                <a:gd name="connsiteX27" fmla="*/ 475475 w 542268"/>
                <a:gd name="connsiteY27" fmla="*/ 179508 h 339723"/>
                <a:gd name="connsiteX28" fmla="*/ 475475 w 542268"/>
                <a:gd name="connsiteY28" fmla="*/ 185770 h 339723"/>
                <a:gd name="connsiteX29" fmla="*/ 485911 w 542268"/>
                <a:gd name="connsiteY29" fmla="*/ 198294 h 339723"/>
                <a:gd name="connsiteX30" fmla="*/ 479649 w 542268"/>
                <a:gd name="connsiteY30" fmla="*/ 211861 h 339723"/>
                <a:gd name="connsiteX31" fmla="*/ 466082 w 542268"/>
                <a:gd name="connsiteY31" fmla="*/ 230647 h 339723"/>
                <a:gd name="connsiteX32" fmla="*/ 470257 w 542268"/>
                <a:gd name="connsiteY32" fmla="*/ 238996 h 339723"/>
                <a:gd name="connsiteX33" fmla="*/ 463994 w 542268"/>
                <a:gd name="connsiteY33" fmla="*/ 251520 h 339723"/>
                <a:gd name="connsiteX34" fmla="*/ 468169 w 542268"/>
                <a:gd name="connsiteY34" fmla="*/ 268219 h 339723"/>
                <a:gd name="connsiteX35" fmla="*/ 479649 w 542268"/>
                <a:gd name="connsiteY35" fmla="*/ 278655 h 339723"/>
                <a:gd name="connsiteX36" fmla="*/ 493217 w 542268"/>
                <a:gd name="connsiteY36" fmla="*/ 279699 h 339723"/>
                <a:gd name="connsiteX37" fmla="*/ 499479 w 542268"/>
                <a:gd name="connsiteY37" fmla="*/ 282830 h 339723"/>
                <a:gd name="connsiteX38" fmla="*/ 507828 w 542268"/>
                <a:gd name="connsiteY38" fmla="*/ 282830 h 339723"/>
                <a:gd name="connsiteX39" fmla="*/ 513046 w 542268"/>
                <a:gd name="connsiteY39" fmla="*/ 287004 h 339723"/>
                <a:gd name="connsiteX40" fmla="*/ 523483 w 542268"/>
                <a:gd name="connsiteY40" fmla="*/ 279699 h 339723"/>
                <a:gd name="connsiteX41" fmla="*/ 533919 w 542268"/>
                <a:gd name="connsiteY41" fmla="*/ 282830 h 339723"/>
                <a:gd name="connsiteX42" fmla="*/ 542268 w 542268"/>
                <a:gd name="connsiteY42" fmla="*/ 299528 h 339723"/>
                <a:gd name="connsiteX43" fmla="*/ 532876 w 542268"/>
                <a:gd name="connsiteY43" fmla="*/ 316226 h 339723"/>
                <a:gd name="connsiteX44" fmla="*/ 519308 w 542268"/>
                <a:gd name="connsiteY44" fmla="*/ 316226 h 339723"/>
                <a:gd name="connsiteX45" fmla="*/ 518264 w 542268"/>
                <a:gd name="connsiteY45" fmla="*/ 332925 h 339723"/>
                <a:gd name="connsiteX46" fmla="*/ 514016 w 542268"/>
                <a:gd name="connsiteY46" fmla="*/ 339723 h 339723"/>
                <a:gd name="connsiteX47" fmla="*/ 0 w 542268"/>
                <a:gd name="connsiteY47" fmla="*/ 339723 h 339723"/>
                <a:gd name="connsiteX48" fmla="*/ 405 w 542268"/>
                <a:gd name="connsiteY48" fmla="*/ 330211 h 339723"/>
                <a:gd name="connsiteX49" fmla="*/ 11676 w 542268"/>
                <a:gd name="connsiteY49" fmla="*/ 312678 h 339723"/>
                <a:gd name="connsiteX50" fmla="*/ 7919 w 542268"/>
                <a:gd name="connsiteY50" fmla="*/ 298902 h 339723"/>
                <a:gd name="connsiteX51" fmla="*/ 11676 w 542268"/>
                <a:gd name="connsiteY51" fmla="*/ 288883 h 339723"/>
                <a:gd name="connsiteX52" fmla="*/ 26705 w 542268"/>
                <a:gd name="connsiteY52" fmla="*/ 272602 h 339723"/>
                <a:gd name="connsiteX53" fmla="*/ 31714 w 542268"/>
                <a:gd name="connsiteY53" fmla="*/ 262583 h 339723"/>
                <a:gd name="connsiteX54" fmla="*/ 56762 w 542268"/>
                <a:gd name="connsiteY54" fmla="*/ 257573 h 339723"/>
                <a:gd name="connsiteX55" fmla="*/ 59267 w 542268"/>
                <a:gd name="connsiteY55" fmla="*/ 240040 h 339723"/>
                <a:gd name="connsiteX56" fmla="*/ 59267 w 542268"/>
                <a:gd name="connsiteY56" fmla="*/ 227516 h 339723"/>
                <a:gd name="connsiteX57" fmla="*/ 79305 w 542268"/>
                <a:gd name="connsiteY57" fmla="*/ 220002 h 339723"/>
                <a:gd name="connsiteX58" fmla="*/ 94333 w 542268"/>
                <a:gd name="connsiteY58" fmla="*/ 223759 h 339723"/>
                <a:gd name="connsiteX59" fmla="*/ 103100 w 542268"/>
                <a:gd name="connsiteY59" fmla="*/ 211235 h 339723"/>
                <a:gd name="connsiteX60" fmla="*/ 143535 w 542268"/>
                <a:gd name="connsiteY60" fmla="*/ 198982 h 339723"/>
                <a:gd name="connsiteX61" fmla="*/ 143594 w 542268"/>
                <a:gd name="connsiteY61" fmla="*/ 199338 h 339723"/>
                <a:gd name="connsiteX62" fmla="*/ 152987 w 542268"/>
                <a:gd name="connsiteY62" fmla="*/ 199338 h 339723"/>
                <a:gd name="connsiteX63" fmla="*/ 159248 w 542268"/>
                <a:gd name="connsiteY63" fmla="*/ 186814 h 339723"/>
                <a:gd name="connsiteX64" fmla="*/ 165511 w 542268"/>
                <a:gd name="connsiteY64" fmla="*/ 185770 h 339723"/>
                <a:gd name="connsiteX65" fmla="*/ 186384 w 542268"/>
                <a:gd name="connsiteY65" fmla="*/ 193076 h 339723"/>
                <a:gd name="connsiteX66" fmla="*/ 193689 w 542268"/>
                <a:gd name="connsiteY66" fmla="*/ 193076 h 339723"/>
                <a:gd name="connsiteX67" fmla="*/ 198908 w 542268"/>
                <a:gd name="connsiteY67" fmla="*/ 183683 h 339723"/>
                <a:gd name="connsiteX68" fmla="*/ 205169 w 542268"/>
                <a:gd name="connsiteY68" fmla="*/ 182639 h 339723"/>
                <a:gd name="connsiteX69" fmla="*/ 213518 w 542268"/>
                <a:gd name="connsiteY69" fmla="*/ 170115 h 339723"/>
                <a:gd name="connsiteX70" fmla="*/ 210388 w 542268"/>
                <a:gd name="connsiteY70" fmla="*/ 151330 h 339723"/>
                <a:gd name="connsiteX71" fmla="*/ 227086 w 542268"/>
                <a:gd name="connsiteY71" fmla="*/ 151330 h 339723"/>
                <a:gd name="connsiteX72" fmla="*/ 234391 w 542268"/>
                <a:gd name="connsiteY72" fmla="*/ 142980 h 339723"/>
                <a:gd name="connsiteX73" fmla="*/ 253178 w 542268"/>
                <a:gd name="connsiteY73" fmla="*/ 144024 h 339723"/>
                <a:gd name="connsiteX74" fmla="*/ 259439 w 542268"/>
                <a:gd name="connsiteY74" fmla="*/ 141937 h 339723"/>
                <a:gd name="connsiteX75" fmla="*/ 261527 w 542268"/>
                <a:gd name="connsiteY75" fmla="*/ 131500 h 339723"/>
                <a:gd name="connsiteX76" fmla="*/ 258395 w 542268"/>
                <a:gd name="connsiteY76" fmla="*/ 112714 h 339723"/>
                <a:gd name="connsiteX77" fmla="*/ 263613 w 542268"/>
                <a:gd name="connsiteY77" fmla="*/ 106453 h 339723"/>
                <a:gd name="connsiteX78" fmla="*/ 274050 w 542268"/>
                <a:gd name="connsiteY78" fmla="*/ 103322 h 339723"/>
                <a:gd name="connsiteX79" fmla="*/ 288661 w 542268"/>
                <a:gd name="connsiteY79" fmla="*/ 105409 h 339723"/>
                <a:gd name="connsiteX80" fmla="*/ 288661 w 542268"/>
                <a:gd name="connsiteY80" fmla="*/ 83492 h 339723"/>
                <a:gd name="connsiteX81" fmla="*/ 280312 w 542268"/>
                <a:gd name="connsiteY81" fmla="*/ 75143 h 339723"/>
                <a:gd name="connsiteX82" fmla="*/ 281356 w 542268"/>
                <a:gd name="connsiteY82" fmla="*/ 52183 h 339723"/>
                <a:gd name="connsiteX83" fmla="*/ 287618 w 542268"/>
                <a:gd name="connsiteY83" fmla="*/ 46964 h 339723"/>
                <a:gd name="connsiteX84" fmla="*/ 314753 w 542268"/>
                <a:gd name="connsiteY84" fmla="*/ 44877 h 339723"/>
                <a:gd name="connsiteX85" fmla="*/ 342931 w 542268"/>
                <a:gd name="connsiteY85" fmla="*/ 27135 h 339723"/>
                <a:gd name="connsiteX86" fmla="*/ 343975 w 542268"/>
                <a:gd name="connsiteY86" fmla="*/ 7306 h 339723"/>
                <a:gd name="connsiteX0" fmla="*/ 349193 w 542268"/>
                <a:gd name="connsiteY0" fmla="*/ 0 h 387349"/>
                <a:gd name="connsiteX1" fmla="*/ 358586 w 542268"/>
                <a:gd name="connsiteY1" fmla="*/ 6262 h 387349"/>
                <a:gd name="connsiteX2" fmla="*/ 367978 w 542268"/>
                <a:gd name="connsiteY2" fmla="*/ 17742 h 387349"/>
                <a:gd name="connsiteX3" fmla="*/ 376328 w 542268"/>
                <a:gd name="connsiteY3" fmla="*/ 31310 h 387349"/>
                <a:gd name="connsiteX4" fmla="*/ 385721 w 542268"/>
                <a:gd name="connsiteY4" fmla="*/ 33397 h 387349"/>
                <a:gd name="connsiteX5" fmla="*/ 386765 w 542268"/>
                <a:gd name="connsiteY5" fmla="*/ 51139 h 387349"/>
                <a:gd name="connsiteX6" fmla="*/ 391983 w 542268"/>
                <a:gd name="connsiteY6" fmla="*/ 57401 h 387349"/>
                <a:gd name="connsiteX7" fmla="*/ 401375 w 542268"/>
                <a:gd name="connsiteY7" fmla="*/ 61576 h 387349"/>
                <a:gd name="connsiteX8" fmla="*/ 408681 w 542268"/>
                <a:gd name="connsiteY8" fmla="*/ 60532 h 387349"/>
                <a:gd name="connsiteX9" fmla="*/ 421836 w 542268"/>
                <a:gd name="connsiteY9" fmla="*/ 62374 h 387349"/>
                <a:gd name="connsiteX10" fmla="*/ 414943 w 542268"/>
                <a:gd name="connsiteY10" fmla="*/ 72221 h 387349"/>
                <a:gd name="connsiteX11" fmla="*/ 415485 w 542268"/>
                <a:gd name="connsiteY11" fmla="*/ 75420 h 387349"/>
                <a:gd name="connsiteX12" fmla="*/ 420162 w 542268"/>
                <a:gd name="connsiteY12" fmla="*/ 79318 h 387349"/>
                <a:gd name="connsiteX13" fmla="*/ 435816 w 542268"/>
                <a:gd name="connsiteY13" fmla="*/ 75143 h 387349"/>
                <a:gd name="connsiteX14" fmla="*/ 469213 w 542268"/>
                <a:gd name="connsiteY14" fmla="*/ 81405 h 387349"/>
                <a:gd name="connsiteX15" fmla="*/ 485911 w 542268"/>
                <a:gd name="connsiteY15" fmla="*/ 86623 h 387349"/>
                <a:gd name="connsiteX16" fmla="*/ 491130 w 542268"/>
                <a:gd name="connsiteY16" fmla="*/ 90798 h 387349"/>
                <a:gd name="connsiteX17" fmla="*/ 493217 w 542268"/>
                <a:gd name="connsiteY17" fmla="*/ 89754 h 387349"/>
                <a:gd name="connsiteX18" fmla="*/ 493217 w 542268"/>
                <a:gd name="connsiteY18" fmla="*/ 98103 h 387349"/>
                <a:gd name="connsiteX19" fmla="*/ 485911 w 542268"/>
                <a:gd name="connsiteY19" fmla="*/ 101234 h 387349"/>
                <a:gd name="connsiteX20" fmla="*/ 483824 w 542268"/>
                <a:gd name="connsiteY20" fmla="*/ 108540 h 387349"/>
                <a:gd name="connsiteX21" fmla="*/ 478606 w 542268"/>
                <a:gd name="connsiteY21" fmla="*/ 109584 h 387349"/>
                <a:gd name="connsiteX22" fmla="*/ 476518 w 542268"/>
                <a:gd name="connsiteY22" fmla="*/ 128369 h 387349"/>
                <a:gd name="connsiteX23" fmla="*/ 487999 w 542268"/>
                <a:gd name="connsiteY23" fmla="*/ 138806 h 387349"/>
                <a:gd name="connsiteX24" fmla="*/ 495304 w 542268"/>
                <a:gd name="connsiteY24" fmla="*/ 139849 h 387349"/>
                <a:gd name="connsiteX25" fmla="*/ 502610 w 542268"/>
                <a:gd name="connsiteY25" fmla="*/ 148199 h 387349"/>
                <a:gd name="connsiteX26" fmla="*/ 487999 w 542268"/>
                <a:gd name="connsiteY26" fmla="*/ 168028 h 387349"/>
                <a:gd name="connsiteX27" fmla="*/ 475475 w 542268"/>
                <a:gd name="connsiteY27" fmla="*/ 179508 h 387349"/>
                <a:gd name="connsiteX28" fmla="*/ 475475 w 542268"/>
                <a:gd name="connsiteY28" fmla="*/ 185770 h 387349"/>
                <a:gd name="connsiteX29" fmla="*/ 485911 w 542268"/>
                <a:gd name="connsiteY29" fmla="*/ 198294 h 387349"/>
                <a:gd name="connsiteX30" fmla="*/ 479649 w 542268"/>
                <a:gd name="connsiteY30" fmla="*/ 211861 h 387349"/>
                <a:gd name="connsiteX31" fmla="*/ 466082 w 542268"/>
                <a:gd name="connsiteY31" fmla="*/ 230647 h 387349"/>
                <a:gd name="connsiteX32" fmla="*/ 470257 w 542268"/>
                <a:gd name="connsiteY32" fmla="*/ 238996 h 387349"/>
                <a:gd name="connsiteX33" fmla="*/ 463994 w 542268"/>
                <a:gd name="connsiteY33" fmla="*/ 251520 h 387349"/>
                <a:gd name="connsiteX34" fmla="*/ 468169 w 542268"/>
                <a:gd name="connsiteY34" fmla="*/ 268219 h 387349"/>
                <a:gd name="connsiteX35" fmla="*/ 479649 w 542268"/>
                <a:gd name="connsiteY35" fmla="*/ 278655 h 387349"/>
                <a:gd name="connsiteX36" fmla="*/ 493217 w 542268"/>
                <a:gd name="connsiteY36" fmla="*/ 279699 h 387349"/>
                <a:gd name="connsiteX37" fmla="*/ 499479 w 542268"/>
                <a:gd name="connsiteY37" fmla="*/ 282830 h 387349"/>
                <a:gd name="connsiteX38" fmla="*/ 507828 w 542268"/>
                <a:gd name="connsiteY38" fmla="*/ 282830 h 387349"/>
                <a:gd name="connsiteX39" fmla="*/ 513046 w 542268"/>
                <a:gd name="connsiteY39" fmla="*/ 287004 h 387349"/>
                <a:gd name="connsiteX40" fmla="*/ 523483 w 542268"/>
                <a:gd name="connsiteY40" fmla="*/ 279699 h 387349"/>
                <a:gd name="connsiteX41" fmla="*/ 533919 w 542268"/>
                <a:gd name="connsiteY41" fmla="*/ 282830 h 387349"/>
                <a:gd name="connsiteX42" fmla="*/ 542268 w 542268"/>
                <a:gd name="connsiteY42" fmla="*/ 299528 h 387349"/>
                <a:gd name="connsiteX43" fmla="*/ 532876 w 542268"/>
                <a:gd name="connsiteY43" fmla="*/ 316226 h 387349"/>
                <a:gd name="connsiteX44" fmla="*/ 519308 w 542268"/>
                <a:gd name="connsiteY44" fmla="*/ 316226 h 387349"/>
                <a:gd name="connsiteX45" fmla="*/ 518264 w 542268"/>
                <a:gd name="connsiteY45" fmla="*/ 332925 h 387349"/>
                <a:gd name="connsiteX46" fmla="*/ 514016 w 542268"/>
                <a:gd name="connsiteY46" fmla="*/ 339723 h 387349"/>
                <a:gd name="connsiteX47" fmla="*/ 262353 w 542268"/>
                <a:gd name="connsiteY47" fmla="*/ 387349 h 387349"/>
                <a:gd name="connsiteX48" fmla="*/ 0 w 542268"/>
                <a:gd name="connsiteY48" fmla="*/ 339723 h 387349"/>
                <a:gd name="connsiteX49" fmla="*/ 405 w 542268"/>
                <a:gd name="connsiteY49" fmla="*/ 330211 h 387349"/>
                <a:gd name="connsiteX50" fmla="*/ 11676 w 542268"/>
                <a:gd name="connsiteY50" fmla="*/ 312678 h 387349"/>
                <a:gd name="connsiteX51" fmla="*/ 7919 w 542268"/>
                <a:gd name="connsiteY51" fmla="*/ 298902 h 387349"/>
                <a:gd name="connsiteX52" fmla="*/ 11676 w 542268"/>
                <a:gd name="connsiteY52" fmla="*/ 288883 h 387349"/>
                <a:gd name="connsiteX53" fmla="*/ 26705 w 542268"/>
                <a:gd name="connsiteY53" fmla="*/ 272602 h 387349"/>
                <a:gd name="connsiteX54" fmla="*/ 31714 w 542268"/>
                <a:gd name="connsiteY54" fmla="*/ 262583 h 387349"/>
                <a:gd name="connsiteX55" fmla="*/ 56762 w 542268"/>
                <a:gd name="connsiteY55" fmla="*/ 257573 h 387349"/>
                <a:gd name="connsiteX56" fmla="*/ 59267 w 542268"/>
                <a:gd name="connsiteY56" fmla="*/ 240040 h 387349"/>
                <a:gd name="connsiteX57" fmla="*/ 59267 w 542268"/>
                <a:gd name="connsiteY57" fmla="*/ 227516 h 387349"/>
                <a:gd name="connsiteX58" fmla="*/ 79305 w 542268"/>
                <a:gd name="connsiteY58" fmla="*/ 220002 h 387349"/>
                <a:gd name="connsiteX59" fmla="*/ 94333 w 542268"/>
                <a:gd name="connsiteY59" fmla="*/ 223759 h 387349"/>
                <a:gd name="connsiteX60" fmla="*/ 103100 w 542268"/>
                <a:gd name="connsiteY60" fmla="*/ 211235 h 387349"/>
                <a:gd name="connsiteX61" fmla="*/ 143535 w 542268"/>
                <a:gd name="connsiteY61" fmla="*/ 198982 h 387349"/>
                <a:gd name="connsiteX62" fmla="*/ 143594 w 542268"/>
                <a:gd name="connsiteY62" fmla="*/ 199338 h 387349"/>
                <a:gd name="connsiteX63" fmla="*/ 152987 w 542268"/>
                <a:gd name="connsiteY63" fmla="*/ 199338 h 387349"/>
                <a:gd name="connsiteX64" fmla="*/ 159248 w 542268"/>
                <a:gd name="connsiteY64" fmla="*/ 186814 h 387349"/>
                <a:gd name="connsiteX65" fmla="*/ 165511 w 542268"/>
                <a:gd name="connsiteY65" fmla="*/ 185770 h 387349"/>
                <a:gd name="connsiteX66" fmla="*/ 186384 w 542268"/>
                <a:gd name="connsiteY66" fmla="*/ 193076 h 387349"/>
                <a:gd name="connsiteX67" fmla="*/ 193689 w 542268"/>
                <a:gd name="connsiteY67" fmla="*/ 193076 h 387349"/>
                <a:gd name="connsiteX68" fmla="*/ 198908 w 542268"/>
                <a:gd name="connsiteY68" fmla="*/ 183683 h 387349"/>
                <a:gd name="connsiteX69" fmla="*/ 205169 w 542268"/>
                <a:gd name="connsiteY69" fmla="*/ 182639 h 387349"/>
                <a:gd name="connsiteX70" fmla="*/ 213518 w 542268"/>
                <a:gd name="connsiteY70" fmla="*/ 170115 h 387349"/>
                <a:gd name="connsiteX71" fmla="*/ 210388 w 542268"/>
                <a:gd name="connsiteY71" fmla="*/ 151330 h 387349"/>
                <a:gd name="connsiteX72" fmla="*/ 227086 w 542268"/>
                <a:gd name="connsiteY72" fmla="*/ 151330 h 387349"/>
                <a:gd name="connsiteX73" fmla="*/ 234391 w 542268"/>
                <a:gd name="connsiteY73" fmla="*/ 142980 h 387349"/>
                <a:gd name="connsiteX74" fmla="*/ 253178 w 542268"/>
                <a:gd name="connsiteY74" fmla="*/ 144024 h 387349"/>
                <a:gd name="connsiteX75" fmla="*/ 259439 w 542268"/>
                <a:gd name="connsiteY75" fmla="*/ 141937 h 387349"/>
                <a:gd name="connsiteX76" fmla="*/ 261527 w 542268"/>
                <a:gd name="connsiteY76" fmla="*/ 131500 h 387349"/>
                <a:gd name="connsiteX77" fmla="*/ 258395 w 542268"/>
                <a:gd name="connsiteY77" fmla="*/ 112714 h 387349"/>
                <a:gd name="connsiteX78" fmla="*/ 263613 w 542268"/>
                <a:gd name="connsiteY78" fmla="*/ 106453 h 387349"/>
                <a:gd name="connsiteX79" fmla="*/ 274050 w 542268"/>
                <a:gd name="connsiteY79" fmla="*/ 103322 h 387349"/>
                <a:gd name="connsiteX80" fmla="*/ 288661 w 542268"/>
                <a:gd name="connsiteY80" fmla="*/ 105409 h 387349"/>
                <a:gd name="connsiteX81" fmla="*/ 288661 w 542268"/>
                <a:gd name="connsiteY81" fmla="*/ 83492 h 387349"/>
                <a:gd name="connsiteX82" fmla="*/ 280312 w 542268"/>
                <a:gd name="connsiteY82" fmla="*/ 75143 h 387349"/>
                <a:gd name="connsiteX83" fmla="*/ 281356 w 542268"/>
                <a:gd name="connsiteY83" fmla="*/ 52183 h 387349"/>
                <a:gd name="connsiteX84" fmla="*/ 287618 w 542268"/>
                <a:gd name="connsiteY84" fmla="*/ 46964 h 387349"/>
                <a:gd name="connsiteX85" fmla="*/ 314753 w 542268"/>
                <a:gd name="connsiteY85" fmla="*/ 44877 h 387349"/>
                <a:gd name="connsiteX86" fmla="*/ 342931 w 542268"/>
                <a:gd name="connsiteY86" fmla="*/ 27135 h 387349"/>
                <a:gd name="connsiteX87" fmla="*/ 343975 w 542268"/>
                <a:gd name="connsiteY87" fmla="*/ 7306 h 387349"/>
                <a:gd name="connsiteX88" fmla="*/ 349193 w 542268"/>
                <a:gd name="connsiteY88" fmla="*/ 0 h 387349"/>
                <a:gd name="connsiteX0" fmla="*/ 262353 w 542268"/>
                <a:gd name="connsiteY0" fmla="*/ 387349 h 478789"/>
                <a:gd name="connsiteX1" fmla="*/ 0 w 542268"/>
                <a:gd name="connsiteY1" fmla="*/ 339723 h 478789"/>
                <a:gd name="connsiteX2" fmla="*/ 405 w 542268"/>
                <a:gd name="connsiteY2" fmla="*/ 330211 h 478789"/>
                <a:gd name="connsiteX3" fmla="*/ 11676 w 542268"/>
                <a:gd name="connsiteY3" fmla="*/ 312678 h 478789"/>
                <a:gd name="connsiteX4" fmla="*/ 7919 w 542268"/>
                <a:gd name="connsiteY4" fmla="*/ 298902 h 478789"/>
                <a:gd name="connsiteX5" fmla="*/ 11676 w 542268"/>
                <a:gd name="connsiteY5" fmla="*/ 288883 h 478789"/>
                <a:gd name="connsiteX6" fmla="*/ 26705 w 542268"/>
                <a:gd name="connsiteY6" fmla="*/ 272602 h 478789"/>
                <a:gd name="connsiteX7" fmla="*/ 31714 w 542268"/>
                <a:gd name="connsiteY7" fmla="*/ 262583 h 478789"/>
                <a:gd name="connsiteX8" fmla="*/ 56762 w 542268"/>
                <a:gd name="connsiteY8" fmla="*/ 257573 h 478789"/>
                <a:gd name="connsiteX9" fmla="*/ 59267 w 542268"/>
                <a:gd name="connsiteY9" fmla="*/ 240040 h 478789"/>
                <a:gd name="connsiteX10" fmla="*/ 59267 w 542268"/>
                <a:gd name="connsiteY10" fmla="*/ 227516 h 478789"/>
                <a:gd name="connsiteX11" fmla="*/ 79305 w 542268"/>
                <a:gd name="connsiteY11" fmla="*/ 220002 h 478789"/>
                <a:gd name="connsiteX12" fmla="*/ 94333 w 542268"/>
                <a:gd name="connsiteY12" fmla="*/ 223759 h 478789"/>
                <a:gd name="connsiteX13" fmla="*/ 103100 w 542268"/>
                <a:gd name="connsiteY13" fmla="*/ 211235 h 478789"/>
                <a:gd name="connsiteX14" fmla="*/ 143535 w 542268"/>
                <a:gd name="connsiteY14" fmla="*/ 198982 h 478789"/>
                <a:gd name="connsiteX15" fmla="*/ 143594 w 542268"/>
                <a:gd name="connsiteY15" fmla="*/ 199338 h 478789"/>
                <a:gd name="connsiteX16" fmla="*/ 152987 w 542268"/>
                <a:gd name="connsiteY16" fmla="*/ 199338 h 478789"/>
                <a:gd name="connsiteX17" fmla="*/ 159248 w 542268"/>
                <a:gd name="connsiteY17" fmla="*/ 186814 h 478789"/>
                <a:gd name="connsiteX18" fmla="*/ 165511 w 542268"/>
                <a:gd name="connsiteY18" fmla="*/ 185770 h 478789"/>
                <a:gd name="connsiteX19" fmla="*/ 186384 w 542268"/>
                <a:gd name="connsiteY19" fmla="*/ 193076 h 478789"/>
                <a:gd name="connsiteX20" fmla="*/ 193689 w 542268"/>
                <a:gd name="connsiteY20" fmla="*/ 193076 h 478789"/>
                <a:gd name="connsiteX21" fmla="*/ 198908 w 542268"/>
                <a:gd name="connsiteY21" fmla="*/ 183683 h 478789"/>
                <a:gd name="connsiteX22" fmla="*/ 205169 w 542268"/>
                <a:gd name="connsiteY22" fmla="*/ 182639 h 478789"/>
                <a:gd name="connsiteX23" fmla="*/ 213518 w 542268"/>
                <a:gd name="connsiteY23" fmla="*/ 170115 h 478789"/>
                <a:gd name="connsiteX24" fmla="*/ 210388 w 542268"/>
                <a:gd name="connsiteY24" fmla="*/ 151330 h 478789"/>
                <a:gd name="connsiteX25" fmla="*/ 227086 w 542268"/>
                <a:gd name="connsiteY25" fmla="*/ 151330 h 478789"/>
                <a:gd name="connsiteX26" fmla="*/ 234391 w 542268"/>
                <a:gd name="connsiteY26" fmla="*/ 142980 h 478789"/>
                <a:gd name="connsiteX27" fmla="*/ 253178 w 542268"/>
                <a:gd name="connsiteY27" fmla="*/ 144024 h 478789"/>
                <a:gd name="connsiteX28" fmla="*/ 259439 w 542268"/>
                <a:gd name="connsiteY28" fmla="*/ 141937 h 478789"/>
                <a:gd name="connsiteX29" fmla="*/ 261527 w 542268"/>
                <a:gd name="connsiteY29" fmla="*/ 131500 h 478789"/>
                <a:gd name="connsiteX30" fmla="*/ 258395 w 542268"/>
                <a:gd name="connsiteY30" fmla="*/ 112714 h 478789"/>
                <a:gd name="connsiteX31" fmla="*/ 263613 w 542268"/>
                <a:gd name="connsiteY31" fmla="*/ 106453 h 478789"/>
                <a:gd name="connsiteX32" fmla="*/ 274050 w 542268"/>
                <a:gd name="connsiteY32" fmla="*/ 103322 h 478789"/>
                <a:gd name="connsiteX33" fmla="*/ 288661 w 542268"/>
                <a:gd name="connsiteY33" fmla="*/ 105409 h 478789"/>
                <a:gd name="connsiteX34" fmla="*/ 288661 w 542268"/>
                <a:gd name="connsiteY34" fmla="*/ 83492 h 478789"/>
                <a:gd name="connsiteX35" fmla="*/ 280312 w 542268"/>
                <a:gd name="connsiteY35" fmla="*/ 75143 h 478789"/>
                <a:gd name="connsiteX36" fmla="*/ 281356 w 542268"/>
                <a:gd name="connsiteY36" fmla="*/ 52183 h 478789"/>
                <a:gd name="connsiteX37" fmla="*/ 287618 w 542268"/>
                <a:gd name="connsiteY37" fmla="*/ 46964 h 478789"/>
                <a:gd name="connsiteX38" fmla="*/ 314753 w 542268"/>
                <a:gd name="connsiteY38" fmla="*/ 44877 h 478789"/>
                <a:gd name="connsiteX39" fmla="*/ 342931 w 542268"/>
                <a:gd name="connsiteY39" fmla="*/ 27135 h 478789"/>
                <a:gd name="connsiteX40" fmla="*/ 343975 w 542268"/>
                <a:gd name="connsiteY40" fmla="*/ 7306 h 478789"/>
                <a:gd name="connsiteX41" fmla="*/ 349193 w 542268"/>
                <a:gd name="connsiteY41" fmla="*/ 0 h 478789"/>
                <a:gd name="connsiteX42" fmla="*/ 358586 w 542268"/>
                <a:gd name="connsiteY42" fmla="*/ 6262 h 478789"/>
                <a:gd name="connsiteX43" fmla="*/ 367978 w 542268"/>
                <a:gd name="connsiteY43" fmla="*/ 17742 h 478789"/>
                <a:gd name="connsiteX44" fmla="*/ 376328 w 542268"/>
                <a:gd name="connsiteY44" fmla="*/ 31310 h 478789"/>
                <a:gd name="connsiteX45" fmla="*/ 385721 w 542268"/>
                <a:gd name="connsiteY45" fmla="*/ 33397 h 478789"/>
                <a:gd name="connsiteX46" fmla="*/ 386765 w 542268"/>
                <a:gd name="connsiteY46" fmla="*/ 51139 h 478789"/>
                <a:gd name="connsiteX47" fmla="*/ 391983 w 542268"/>
                <a:gd name="connsiteY47" fmla="*/ 57401 h 478789"/>
                <a:gd name="connsiteX48" fmla="*/ 401375 w 542268"/>
                <a:gd name="connsiteY48" fmla="*/ 61576 h 478789"/>
                <a:gd name="connsiteX49" fmla="*/ 408681 w 542268"/>
                <a:gd name="connsiteY49" fmla="*/ 60532 h 478789"/>
                <a:gd name="connsiteX50" fmla="*/ 421836 w 542268"/>
                <a:gd name="connsiteY50" fmla="*/ 62374 h 478789"/>
                <a:gd name="connsiteX51" fmla="*/ 414943 w 542268"/>
                <a:gd name="connsiteY51" fmla="*/ 72221 h 478789"/>
                <a:gd name="connsiteX52" fmla="*/ 415485 w 542268"/>
                <a:gd name="connsiteY52" fmla="*/ 75420 h 478789"/>
                <a:gd name="connsiteX53" fmla="*/ 420162 w 542268"/>
                <a:gd name="connsiteY53" fmla="*/ 79318 h 478789"/>
                <a:gd name="connsiteX54" fmla="*/ 435816 w 542268"/>
                <a:gd name="connsiteY54" fmla="*/ 75143 h 478789"/>
                <a:gd name="connsiteX55" fmla="*/ 469213 w 542268"/>
                <a:gd name="connsiteY55" fmla="*/ 81405 h 478789"/>
                <a:gd name="connsiteX56" fmla="*/ 485911 w 542268"/>
                <a:gd name="connsiteY56" fmla="*/ 86623 h 478789"/>
                <a:gd name="connsiteX57" fmla="*/ 491130 w 542268"/>
                <a:gd name="connsiteY57" fmla="*/ 90798 h 478789"/>
                <a:gd name="connsiteX58" fmla="*/ 493217 w 542268"/>
                <a:gd name="connsiteY58" fmla="*/ 89754 h 478789"/>
                <a:gd name="connsiteX59" fmla="*/ 493217 w 542268"/>
                <a:gd name="connsiteY59" fmla="*/ 98103 h 478789"/>
                <a:gd name="connsiteX60" fmla="*/ 485911 w 542268"/>
                <a:gd name="connsiteY60" fmla="*/ 101234 h 478789"/>
                <a:gd name="connsiteX61" fmla="*/ 483824 w 542268"/>
                <a:gd name="connsiteY61" fmla="*/ 108540 h 478789"/>
                <a:gd name="connsiteX62" fmla="*/ 478606 w 542268"/>
                <a:gd name="connsiteY62" fmla="*/ 109584 h 478789"/>
                <a:gd name="connsiteX63" fmla="*/ 476518 w 542268"/>
                <a:gd name="connsiteY63" fmla="*/ 128369 h 478789"/>
                <a:gd name="connsiteX64" fmla="*/ 487999 w 542268"/>
                <a:gd name="connsiteY64" fmla="*/ 138806 h 478789"/>
                <a:gd name="connsiteX65" fmla="*/ 495304 w 542268"/>
                <a:gd name="connsiteY65" fmla="*/ 139849 h 478789"/>
                <a:gd name="connsiteX66" fmla="*/ 502610 w 542268"/>
                <a:gd name="connsiteY66" fmla="*/ 148199 h 478789"/>
                <a:gd name="connsiteX67" fmla="*/ 487999 w 542268"/>
                <a:gd name="connsiteY67" fmla="*/ 168028 h 478789"/>
                <a:gd name="connsiteX68" fmla="*/ 475475 w 542268"/>
                <a:gd name="connsiteY68" fmla="*/ 179508 h 478789"/>
                <a:gd name="connsiteX69" fmla="*/ 475475 w 542268"/>
                <a:gd name="connsiteY69" fmla="*/ 185770 h 478789"/>
                <a:gd name="connsiteX70" fmla="*/ 485911 w 542268"/>
                <a:gd name="connsiteY70" fmla="*/ 198294 h 478789"/>
                <a:gd name="connsiteX71" fmla="*/ 479649 w 542268"/>
                <a:gd name="connsiteY71" fmla="*/ 211861 h 478789"/>
                <a:gd name="connsiteX72" fmla="*/ 466082 w 542268"/>
                <a:gd name="connsiteY72" fmla="*/ 230647 h 478789"/>
                <a:gd name="connsiteX73" fmla="*/ 470257 w 542268"/>
                <a:gd name="connsiteY73" fmla="*/ 238996 h 478789"/>
                <a:gd name="connsiteX74" fmla="*/ 463994 w 542268"/>
                <a:gd name="connsiteY74" fmla="*/ 251520 h 478789"/>
                <a:gd name="connsiteX75" fmla="*/ 468169 w 542268"/>
                <a:gd name="connsiteY75" fmla="*/ 268219 h 478789"/>
                <a:gd name="connsiteX76" fmla="*/ 479649 w 542268"/>
                <a:gd name="connsiteY76" fmla="*/ 278655 h 478789"/>
                <a:gd name="connsiteX77" fmla="*/ 493217 w 542268"/>
                <a:gd name="connsiteY77" fmla="*/ 279699 h 478789"/>
                <a:gd name="connsiteX78" fmla="*/ 499479 w 542268"/>
                <a:gd name="connsiteY78" fmla="*/ 282830 h 478789"/>
                <a:gd name="connsiteX79" fmla="*/ 507828 w 542268"/>
                <a:gd name="connsiteY79" fmla="*/ 282830 h 478789"/>
                <a:gd name="connsiteX80" fmla="*/ 513046 w 542268"/>
                <a:gd name="connsiteY80" fmla="*/ 287004 h 478789"/>
                <a:gd name="connsiteX81" fmla="*/ 523483 w 542268"/>
                <a:gd name="connsiteY81" fmla="*/ 279699 h 478789"/>
                <a:gd name="connsiteX82" fmla="*/ 533919 w 542268"/>
                <a:gd name="connsiteY82" fmla="*/ 282830 h 478789"/>
                <a:gd name="connsiteX83" fmla="*/ 542268 w 542268"/>
                <a:gd name="connsiteY83" fmla="*/ 299528 h 478789"/>
                <a:gd name="connsiteX84" fmla="*/ 532876 w 542268"/>
                <a:gd name="connsiteY84" fmla="*/ 316226 h 478789"/>
                <a:gd name="connsiteX85" fmla="*/ 519308 w 542268"/>
                <a:gd name="connsiteY85" fmla="*/ 316226 h 478789"/>
                <a:gd name="connsiteX86" fmla="*/ 518264 w 542268"/>
                <a:gd name="connsiteY86" fmla="*/ 332925 h 478789"/>
                <a:gd name="connsiteX87" fmla="*/ 514016 w 542268"/>
                <a:gd name="connsiteY87" fmla="*/ 339723 h 478789"/>
                <a:gd name="connsiteX88" fmla="*/ 353793 w 542268"/>
                <a:gd name="connsiteY88" fmla="*/ 478789 h 478789"/>
                <a:gd name="connsiteX0" fmla="*/ 0 w 542268"/>
                <a:gd name="connsiteY0" fmla="*/ 339723 h 478789"/>
                <a:gd name="connsiteX1" fmla="*/ 405 w 542268"/>
                <a:gd name="connsiteY1" fmla="*/ 330211 h 478789"/>
                <a:gd name="connsiteX2" fmla="*/ 11676 w 542268"/>
                <a:gd name="connsiteY2" fmla="*/ 312678 h 478789"/>
                <a:gd name="connsiteX3" fmla="*/ 7919 w 542268"/>
                <a:gd name="connsiteY3" fmla="*/ 298902 h 478789"/>
                <a:gd name="connsiteX4" fmla="*/ 11676 w 542268"/>
                <a:gd name="connsiteY4" fmla="*/ 288883 h 478789"/>
                <a:gd name="connsiteX5" fmla="*/ 26705 w 542268"/>
                <a:gd name="connsiteY5" fmla="*/ 272602 h 478789"/>
                <a:gd name="connsiteX6" fmla="*/ 31714 w 542268"/>
                <a:gd name="connsiteY6" fmla="*/ 262583 h 478789"/>
                <a:gd name="connsiteX7" fmla="*/ 56762 w 542268"/>
                <a:gd name="connsiteY7" fmla="*/ 257573 h 478789"/>
                <a:gd name="connsiteX8" fmla="*/ 59267 w 542268"/>
                <a:gd name="connsiteY8" fmla="*/ 240040 h 478789"/>
                <a:gd name="connsiteX9" fmla="*/ 59267 w 542268"/>
                <a:gd name="connsiteY9" fmla="*/ 227516 h 478789"/>
                <a:gd name="connsiteX10" fmla="*/ 79305 w 542268"/>
                <a:gd name="connsiteY10" fmla="*/ 220002 h 478789"/>
                <a:gd name="connsiteX11" fmla="*/ 94333 w 542268"/>
                <a:gd name="connsiteY11" fmla="*/ 223759 h 478789"/>
                <a:gd name="connsiteX12" fmla="*/ 103100 w 542268"/>
                <a:gd name="connsiteY12" fmla="*/ 211235 h 478789"/>
                <a:gd name="connsiteX13" fmla="*/ 143535 w 542268"/>
                <a:gd name="connsiteY13" fmla="*/ 198982 h 478789"/>
                <a:gd name="connsiteX14" fmla="*/ 143594 w 542268"/>
                <a:gd name="connsiteY14" fmla="*/ 199338 h 478789"/>
                <a:gd name="connsiteX15" fmla="*/ 152987 w 542268"/>
                <a:gd name="connsiteY15" fmla="*/ 199338 h 478789"/>
                <a:gd name="connsiteX16" fmla="*/ 159248 w 542268"/>
                <a:gd name="connsiteY16" fmla="*/ 186814 h 478789"/>
                <a:gd name="connsiteX17" fmla="*/ 165511 w 542268"/>
                <a:gd name="connsiteY17" fmla="*/ 185770 h 478789"/>
                <a:gd name="connsiteX18" fmla="*/ 186384 w 542268"/>
                <a:gd name="connsiteY18" fmla="*/ 193076 h 478789"/>
                <a:gd name="connsiteX19" fmla="*/ 193689 w 542268"/>
                <a:gd name="connsiteY19" fmla="*/ 193076 h 478789"/>
                <a:gd name="connsiteX20" fmla="*/ 198908 w 542268"/>
                <a:gd name="connsiteY20" fmla="*/ 183683 h 478789"/>
                <a:gd name="connsiteX21" fmla="*/ 205169 w 542268"/>
                <a:gd name="connsiteY21" fmla="*/ 182639 h 478789"/>
                <a:gd name="connsiteX22" fmla="*/ 213518 w 542268"/>
                <a:gd name="connsiteY22" fmla="*/ 170115 h 478789"/>
                <a:gd name="connsiteX23" fmla="*/ 210388 w 542268"/>
                <a:gd name="connsiteY23" fmla="*/ 151330 h 478789"/>
                <a:gd name="connsiteX24" fmla="*/ 227086 w 542268"/>
                <a:gd name="connsiteY24" fmla="*/ 151330 h 478789"/>
                <a:gd name="connsiteX25" fmla="*/ 234391 w 542268"/>
                <a:gd name="connsiteY25" fmla="*/ 142980 h 478789"/>
                <a:gd name="connsiteX26" fmla="*/ 253178 w 542268"/>
                <a:gd name="connsiteY26" fmla="*/ 144024 h 478789"/>
                <a:gd name="connsiteX27" fmla="*/ 259439 w 542268"/>
                <a:gd name="connsiteY27" fmla="*/ 141937 h 478789"/>
                <a:gd name="connsiteX28" fmla="*/ 261527 w 542268"/>
                <a:gd name="connsiteY28" fmla="*/ 131500 h 478789"/>
                <a:gd name="connsiteX29" fmla="*/ 258395 w 542268"/>
                <a:gd name="connsiteY29" fmla="*/ 112714 h 478789"/>
                <a:gd name="connsiteX30" fmla="*/ 263613 w 542268"/>
                <a:gd name="connsiteY30" fmla="*/ 106453 h 478789"/>
                <a:gd name="connsiteX31" fmla="*/ 274050 w 542268"/>
                <a:gd name="connsiteY31" fmla="*/ 103322 h 478789"/>
                <a:gd name="connsiteX32" fmla="*/ 288661 w 542268"/>
                <a:gd name="connsiteY32" fmla="*/ 105409 h 478789"/>
                <a:gd name="connsiteX33" fmla="*/ 288661 w 542268"/>
                <a:gd name="connsiteY33" fmla="*/ 83492 h 478789"/>
                <a:gd name="connsiteX34" fmla="*/ 280312 w 542268"/>
                <a:gd name="connsiteY34" fmla="*/ 75143 h 478789"/>
                <a:gd name="connsiteX35" fmla="*/ 281356 w 542268"/>
                <a:gd name="connsiteY35" fmla="*/ 52183 h 478789"/>
                <a:gd name="connsiteX36" fmla="*/ 287618 w 542268"/>
                <a:gd name="connsiteY36" fmla="*/ 46964 h 478789"/>
                <a:gd name="connsiteX37" fmla="*/ 314753 w 542268"/>
                <a:gd name="connsiteY37" fmla="*/ 44877 h 478789"/>
                <a:gd name="connsiteX38" fmla="*/ 342931 w 542268"/>
                <a:gd name="connsiteY38" fmla="*/ 27135 h 478789"/>
                <a:gd name="connsiteX39" fmla="*/ 343975 w 542268"/>
                <a:gd name="connsiteY39" fmla="*/ 7306 h 478789"/>
                <a:gd name="connsiteX40" fmla="*/ 349193 w 542268"/>
                <a:gd name="connsiteY40" fmla="*/ 0 h 478789"/>
                <a:gd name="connsiteX41" fmla="*/ 358586 w 542268"/>
                <a:gd name="connsiteY41" fmla="*/ 6262 h 478789"/>
                <a:gd name="connsiteX42" fmla="*/ 367978 w 542268"/>
                <a:gd name="connsiteY42" fmla="*/ 17742 h 478789"/>
                <a:gd name="connsiteX43" fmla="*/ 376328 w 542268"/>
                <a:gd name="connsiteY43" fmla="*/ 31310 h 478789"/>
                <a:gd name="connsiteX44" fmla="*/ 385721 w 542268"/>
                <a:gd name="connsiteY44" fmla="*/ 33397 h 478789"/>
                <a:gd name="connsiteX45" fmla="*/ 386765 w 542268"/>
                <a:gd name="connsiteY45" fmla="*/ 51139 h 478789"/>
                <a:gd name="connsiteX46" fmla="*/ 391983 w 542268"/>
                <a:gd name="connsiteY46" fmla="*/ 57401 h 478789"/>
                <a:gd name="connsiteX47" fmla="*/ 401375 w 542268"/>
                <a:gd name="connsiteY47" fmla="*/ 61576 h 478789"/>
                <a:gd name="connsiteX48" fmla="*/ 408681 w 542268"/>
                <a:gd name="connsiteY48" fmla="*/ 60532 h 478789"/>
                <a:gd name="connsiteX49" fmla="*/ 421836 w 542268"/>
                <a:gd name="connsiteY49" fmla="*/ 62374 h 478789"/>
                <a:gd name="connsiteX50" fmla="*/ 414943 w 542268"/>
                <a:gd name="connsiteY50" fmla="*/ 72221 h 478789"/>
                <a:gd name="connsiteX51" fmla="*/ 415485 w 542268"/>
                <a:gd name="connsiteY51" fmla="*/ 75420 h 478789"/>
                <a:gd name="connsiteX52" fmla="*/ 420162 w 542268"/>
                <a:gd name="connsiteY52" fmla="*/ 79318 h 478789"/>
                <a:gd name="connsiteX53" fmla="*/ 435816 w 542268"/>
                <a:gd name="connsiteY53" fmla="*/ 75143 h 478789"/>
                <a:gd name="connsiteX54" fmla="*/ 469213 w 542268"/>
                <a:gd name="connsiteY54" fmla="*/ 81405 h 478789"/>
                <a:gd name="connsiteX55" fmla="*/ 485911 w 542268"/>
                <a:gd name="connsiteY55" fmla="*/ 86623 h 478789"/>
                <a:gd name="connsiteX56" fmla="*/ 491130 w 542268"/>
                <a:gd name="connsiteY56" fmla="*/ 90798 h 478789"/>
                <a:gd name="connsiteX57" fmla="*/ 493217 w 542268"/>
                <a:gd name="connsiteY57" fmla="*/ 89754 h 478789"/>
                <a:gd name="connsiteX58" fmla="*/ 493217 w 542268"/>
                <a:gd name="connsiteY58" fmla="*/ 98103 h 478789"/>
                <a:gd name="connsiteX59" fmla="*/ 485911 w 542268"/>
                <a:gd name="connsiteY59" fmla="*/ 101234 h 478789"/>
                <a:gd name="connsiteX60" fmla="*/ 483824 w 542268"/>
                <a:gd name="connsiteY60" fmla="*/ 108540 h 478789"/>
                <a:gd name="connsiteX61" fmla="*/ 478606 w 542268"/>
                <a:gd name="connsiteY61" fmla="*/ 109584 h 478789"/>
                <a:gd name="connsiteX62" fmla="*/ 476518 w 542268"/>
                <a:gd name="connsiteY62" fmla="*/ 128369 h 478789"/>
                <a:gd name="connsiteX63" fmla="*/ 487999 w 542268"/>
                <a:gd name="connsiteY63" fmla="*/ 138806 h 478789"/>
                <a:gd name="connsiteX64" fmla="*/ 495304 w 542268"/>
                <a:gd name="connsiteY64" fmla="*/ 139849 h 478789"/>
                <a:gd name="connsiteX65" fmla="*/ 502610 w 542268"/>
                <a:gd name="connsiteY65" fmla="*/ 148199 h 478789"/>
                <a:gd name="connsiteX66" fmla="*/ 487999 w 542268"/>
                <a:gd name="connsiteY66" fmla="*/ 168028 h 478789"/>
                <a:gd name="connsiteX67" fmla="*/ 475475 w 542268"/>
                <a:gd name="connsiteY67" fmla="*/ 179508 h 478789"/>
                <a:gd name="connsiteX68" fmla="*/ 475475 w 542268"/>
                <a:gd name="connsiteY68" fmla="*/ 185770 h 478789"/>
                <a:gd name="connsiteX69" fmla="*/ 485911 w 542268"/>
                <a:gd name="connsiteY69" fmla="*/ 198294 h 478789"/>
                <a:gd name="connsiteX70" fmla="*/ 479649 w 542268"/>
                <a:gd name="connsiteY70" fmla="*/ 211861 h 478789"/>
                <a:gd name="connsiteX71" fmla="*/ 466082 w 542268"/>
                <a:gd name="connsiteY71" fmla="*/ 230647 h 478789"/>
                <a:gd name="connsiteX72" fmla="*/ 470257 w 542268"/>
                <a:gd name="connsiteY72" fmla="*/ 238996 h 478789"/>
                <a:gd name="connsiteX73" fmla="*/ 463994 w 542268"/>
                <a:gd name="connsiteY73" fmla="*/ 251520 h 478789"/>
                <a:gd name="connsiteX74" fmla="*/ 468169 w 542268"/>
                <a:gd name="connsiteY74" fmla="*/ 268219 h 478789"/>
                <a:gd name="connsiteX75" fmla="*/ 479649 w 542268"/>
                <a:gd name="connsiteY75" fmla="*/ 278655 h 478789"/>
                <a:gd name="connsiteX76" fmla="*/ 493217 w 542268"/>
                <a:gd name="connsiteY76" fmla="*/ 279699 h 478789"/>
                <a:gd name="connsiteX77" fmla="*/ 499479 w 542268"/>
                <a:gd name="connsiteY77" fmla="*/ 282830 h 478789"/>
                <a:gd name="connsiteX78" fmla="*/ 507828 w 542268"/>
                <a:gd name="connsiteY78" fmla="*/ 282830 h 478789"/>
                <a:gd name="connsiteX79" fmla="*/ 513046 w 542268"/>
                <a:gd name="connsiteY79" fmla="*/ 287004 h 478789"/>
                <a:gd name="connsiteX80" fmla="*/ 523483 w 542268"/>
                <a:gd name="connsiteY80" fmla="*/ 279699 h 478789"/>
                <a:gd name="connsiteX81" fmla="*/ 533919 w 542268"/>
                <a:gd name="connsiteY81" fmla="*/ 282830 h 478789"/>
                <a:gd name="connsiteX82" fmla="*/ 542268 w 542268"/>
                <a:gd name="connsiteY82" fmla="*/ 299528 h 478789"/>
                <a:gd name="connsiteX83" fmla="*/ 532876 w 542268"/>
                <a:gd name="connsiteY83" fmla="*/ 316226 h 478789"/>
                <a:gd name="connsiteX84" fmla="*/ 519308 w 542268"/>
                <a:gd name="connsiteY84" fmla="*/ 316226 h 478789"/>
                <a:gd name="connsiteX85" fmla="*/ 518264 w 542268"/>
                <a:gd name="connsiteY85" fmla="*/ 332925 h 478789"/>
                <a:gd name="connsiteX86" fmla="*/ 514016 w 542268"/>
                <a:gd name="connsiteY86" fmla="*/ 339723 h 478789"/>
                <a:gd name="connsiteX87" fmla="*/ 353793 w 542268"/>
                <a:gd name="connsiteY87" fmla="*/ 478789 h 478789"/>
                <a:gd name="connsiteX0" fmla="*/ 0 w 542268"/>
                <a:gd name="connsiteY0" fmla="*/ 339723 h 339723"/>
                <a:gd name="connsiteX1" fmla="*/ 405 w 542268"/>
                <a:gd name="connsiteY1" fmla="*/ 330211 h 339723"/>
                <a:gd name="connsiteX2" fmla="*/ 11676 w 542268"/>
                <a:gd name="connsiteY2" fmla="*/ 312678 h 339723"/>
                <a:gd name="connsiteX3" fmla="*/ 7919 w 542268"/>
                <a:gd name="connsiteY3" fmla="*/ 298902 h 339723"/>
                <a:gd name="connsiteX4" fmla="*/ 11676 w 542268"/>
                <a:gd name="connsiteY4" fmla="*/ 288883 h 339723"/>
                <a:gd name="connsiteX5" fmla="*/ 26705 w 542268"/>
                <a:gd name="connsiteY5" fmla="*/ 272602 h 339723"/>
                <a:gd name="connsiteX6" fmla="*/ 31714 w 542268"/>
                <a:gd name="connsiteY6" fmla="*/ 262583 h 339723"/>
                <a:gd name="connsiteX7" fmla="*/ 56762 w 542268"/>
                <a:gd name="connsiteY7" fmla="*/ 257573 h 339723"/>
                <a:gd name="connsiteX8" fmla="*/ 59267 w 542268"/>
                <a:gd name="connsiteY8" fmla="*/ 240040 h 339723"/>
                <a:gd name="connsiteX9" fmla="*/ 59267 w 542268"/>
                <a:gd name="connsiteY9" fmla="*/ 227516 h 339723"/>
                <a:gd name="connsiteX10" fmla="*/ 79305 w 542268"/>
                <a:gd name="connsiteY10" fmla="*/ 220002 h 339723"/>
                <a:gd name="connsiteX11" fmla="*/ 94333 w 542268"/>
                <a:gd name="connsiteY11" fmla="*/ 223759 h 339723"/>
                <a:gd name="connsiteX12" fmla="*/ 103100 w 542268"/>
                <a:gd name="connsiteY12" fmla="*/ 211235 h 339723"/>
                <a:gd name="connsiteX13" fmla="*/ 143535 w 542268"/>
                <a:gd name="connsiteY13" fmla="*/ 198982 h 339723"/>
                <a:gd name="connsiteX14" fmla="*/ 143594 w 542268"/>
                <a:gd name="connsiteY14" fmla="*/ 199338 h 339723"/>
                <a:gd name="connsiteX15" fmla="*/ 152987 w 542268"/>
                <a:gd name="connsiteY15" fmla="*/ 199338 h 339723"/>
                <a:gd name="connsiteX16" fmla="*/ 159248 w 542268"/>
                <a:gd name="connsiteY16" fmla="*/ 186814 h 339723"/>
                <a:gd name="connsiteX17" fmla="*/ 165511 w 542268"/>
                <a:gd name="connsiteY17" fmla="*/ 185770 h 339723"/>
                <a:gd name="connsiteX18" fmla="*/ 186384 w 542268"/>
                <a:gd name="connsiteY18" fmla="*/ 193076 h 339723"/>
                <a:gd name="connsiteX19" fmla="*/ 193689 w 542268"/>
                <a:gd name="connsiteY19" fmla="*/ 193076 h 339723"/>
                <a:gd name="connsiteX20" fmla="*/ 198908 w 542268"/>
                <a:gd name="connsiteY20" fmla="*/ 183683 h 339723"/>
                <a:gd name="connsiteX21" fmla="*/ 205169 w 542268"/>
                <a:gd name="connsiteY21" fmla="*/ 182639 h 339723"/>
                <a:gd name="connsiteX22" fmla="*/ 213518 w 542268"/>
                <a:gd name="connsiteY22" fmla="*/ 170115 h 339723"/>
                <a:gd name="connsiteX23" fmla="*/ 210388 w 542268"/>
                <a:gd name="connsiteY23" fmla="*/ 151330 h 339723"/>
                <a:gd name="connsiteX24" fmla="*/ 227086 w 542268"/>
                <a:gd name="connsiteY24" fmla="*/ 151330 h 339723"/>
                <a:gd name="connsiteX25" fmla="*/ 234391 w 542268"/>
                <a:gd name="connsiteY25" fmla="*/ 142980 h 339723"/>
                <a:gd name="connsiteX26" fmla="*/ 253178 w 542268"/>
                <a:gd name="connsiteY26" fmla="*/ 144024 h 339723"/>
                <a:gd name="connsiteX27" fmla="*/ 259439 w 542268"/>
                <a:gd name="connsiteY27" fmla="*/ 141937 h 339723"/>
                <a:gd name="connsiteX28" fmla="*/ 261527 w 542268"/>
                <a:gd name="connsiteY28" fmla="*/ 131500 h 339723"/>
                <a:gd name="connsiteX29" fmla="*/ 258395 w 542268"/>
                <a:gd name="connsiteY29" fmla="*/ 112714 h 339723"/>
                <a:gd name="connsiteX30" fmla="*/ 263613 w 542268"/>
                <a:gd name="connsiteY30" fmla="*/ 106453 h 339723"/>
                <a:gd name="connsiteX31" fmla="*/ 274050 w 542268"/>
                <a:gd name="connsiteY31" fmla="*/ 103322 h 339723"/>
                <a:gd name="connsiteX32" fmla="*/ 288661 w 542268"/>
                <a:gd name="connsiteY32" fmla="*/ 105409 h 339723"/>
                <a:gd name="connsiteX33" fmla="*/ 288661 w 542268"/>
                <a:gd name="connsiteY33" fmla="*/ 83492 h 339723"/>
                <a:gd name="connsiteX34" fmla="*/ 280312 w 542268"/>
                <a:gd name="connsiteY34" fmla="*/ 75143 h 339723"/>
                <a:gd name="connsiteX35" fmla="*/ 281356 w 542268"/>
                <a:gd name="connsiteY35" fmla="*/ 52183 h 339723"/>
                <a:gd name="connsiteX36" fmla="*/ 287618 w 542268"/>
                <a:gd name="connsiteY36" fmla="*/ 46964 h 339723"/>
                <a:gd name="connsiteX37" fmla="*/ 314753 w 542268"/>
                <a:gd name="connsiteY37" fmla="*/ 44877 h 339723"/>
                <a:gd name="connsiteX38" fmla="*/ 342931 w 542268"/>
                <a:gd name="connsiteY38" fmla="*/ 27135 h 339723"/>
                <a:gd name="connsiteX39" fmla="*/ 343975 w 542268"/>
                <a:gd name="connsiteY39" fmla="*/ 7306 h 339723"/>
                <a:gd name="connsiteX40" fmla="*/ 349193 w 542268"/>
                <a:gd name="connsiteY40" fmla="*/ 0 h 339723"/>
                <a:gd name="connsiteX41" fmla="*/ 358586 w 542268"/>
                <a:gd name="connsiteY41" fmla="*/ 6262 h 339723"/>
                <a:gd name="connsiteX42" fmla="*/ 367978 w 542268"/>
                <a:gd name="connsiteY42" fmla="*/ 17742 h 339723"/>
                <a:gd name="connsiteX43" fmla="*/ 376328 w 542268"/>
                <a:gd name="connsiteY43" fmla="*/ 31310 h 339723"/>
                <a:gd name="connsiteX44" fmla="*/ 385721 w 542268"/>
                <a:gd name="connsiteY44" fmla="*/ 33397 h 339723"/>
                <a:gd name="connsiteX45" fmla="*/ 386765 w 542268"/>
                <a:gd name="connsiteY45" fmla="*/ 51139 h 339723"/>
                <a:gd name="connsiteX46" fmla="*/ 391983 w 542268"/>
                <a:gd name="connsiteY46" fmla="*/ 57401 h 339723"/>
                <a:gd name="connsiteX47" fmla="*/ 401375 w 542268"/>
                <a:gd name="connsiteY47" fmla="*/ 61576 h 339723"/>
                <a:gd name="connsiteX48" fmla="*/ 408681 w 542268"/>
                <a:gd name="connsiteY48" fmla="*/ 60532 h 339723"/>
                <a:gd name="connsiteX49" fmla="*/ 421836 w 542268"/>
                <a:gd name="connsiteY49" fmla="*/ 62374 h 339723"/>
                <a:gd name="connsiteX50" fmla="*/ 414943 w 542268"/>
                <a:gd name="connsiteY50" fmla="*/ 72221 h 339723"/>
                <a:gd name="connsiteX51" fmla="*/ 415485 w 542268"/>
                <a:gd name="connsiteY51" fmla="*/ 75420 h 339723"/>
                <a:gd name="connsiteX52" fmla="*/ 420162 w 542268"/>
                <a:gd name="connsiteY52" fmla="*/ 79318 h 339723"/>
                <a:gd name="connsiteX53" fmla="*/ 435816 w 542268"/>
                <a:gd name="connsiteY53" fmla="*/ 75143 h 339723"/>
                <a:gd name="connsiteX54" fmla="*/ 469213 w 542268"/>
                <a:gd name="connsiteY54" fmla="*/ 81405 h 339723"/>
                <a:gd name="connsiteX55" fmla="*/ 485911 w 542268"/>
                <a:gd name="connsiteY55" fmla="*/ 86623 h 339723"/>
                <a:gd name="connsiteX56" fmla="*/ 491130 w 542268"/>
                <a:gd name="connsiteY56" fmla="*/ 90798 h 339723"/>
                <a:gd name="connsiteX57" fmla="*/ 493217 w 542268"/>
                <a:gd name="connsiteY57" fmla="*/ 89754 h 339723"/>
                <a:gd name="connsiteX58" fmla="*/ 493217 w 542268"/>
                <a:gd name="connsiteY58" fmla="*/ 98103 h 339723"/>
                <a:gd name="connsiteX59" fmla="*/ 485911 w 542268"/>
                <a:gd name="connsiteY59" fmla="*/ 101234 h 339723"/>
                <a:gd name="connsiteX60" fmla="*/ 483824 w 542268"/>
                <a:gd name="connsiteY60" fmla="*/ 108540 h 339723"/>
                <a:gd name="connsiteX61" fmla="*/ 478606 w 542268"/>
                <a:gd name="connsiteY61" fmla="*/ 109584 h 339723"/>
                <a:gd name="connsiteX62" fmla="*/ 476518 w 542268"/>
                <a:gd name="connsiteY62" fmla="*/ 128369 h 339723"/>
                <a:gd name="connsiteX63" fmla="*/ 487999 w 542268"/>
                <a:gd name="connsiteY63" fmla="*/ 138806 h 339723"/>
                <a:gd name="connsiteX64" fmla="*/ 495304 w 542268"/>
                <a:gd name="connsiteY64" fmla="*/ 139849 h 339723"/>
                <a:gd name="connsiteX65" fmla="*/ 502610 w 542268"/>
                <a:gd name="connsiteY65" fmla="*/ 148199 h 339723"/>
                <a:gd name="connsiteX66" fmla="*/ 487999 w 542268"/>
                <a:gd name="connsiteY66" fmla="*/ 168028 h 339723"/>
                <a:gd name="connsiteX67" fmla="*/ 475475 w 542268"/>
                <a:gd name="connsiteY67" fmla="*/ 179508 h 339723"/>
                <a:gd name="connsiteX68" fmla="*/ 475475 w 542268"/>
                <a:gd name="connsiteY68" fmla="*/ 185770 h 339723"/>
                <a:gd name="connsiteX69" fmla="*/ 485911 w 542268"/>
                <a:gd name="connsiteY69" fmla="*/ 198294 h 339723"/>
                <a:gd name="connsiteX70" fmla="*/ 479649 w 542268"/>
                <a:gd name="connsiteY70" fmla="*/ 211861 h 339723"/>
                <a:gd name="connsiteX71" fmla="*/ 466082 w 542268"/>
                <a:gd name="connsiteY71" fmla="*/ 230647 h 339723"/>
                <a:gd name="connsiteX72" fmla="*/ 470257 w 542268"/>
                <a:gd name="connsiteY72" fmla="*/ 238996 h 339723"/>
                <a:gd name="connsiteX73" fmla="*/ 463994 w 542268"/>
                <a:gd name="connsiteY73" fmla="*/ 251520 h 339723"/>
                <a:gd name="connsiteX74" fmla="*/ 468169 w 542268"/>
                <a:gd name="connsiteY74" fmla="*/ 268219 h 339723"/>
                <a:gd name="connsiteX75" fmla="*/ 479649 w 542268"/>
                <a:gd name="connsiteY75" fmla="*/ 278655 h 339723"/>
                <a:gd name="connsiteX76" fmla="*/ 493217 w 542268"/>
                <a:gd name="connsiteY76" fmla="*/ 279699 h 339723"/>
                <a:gd name="connsiteX77" fmla="*/ 499479 w 542268"/>
                <a:gd name="connsiteY77" fmla="*/ 282830 h 339723"/>
                <a:gd name="connsiteX78" fmla="*/ 507828 w 542268"/>
                <a:gd name="connsiteY78" fmla="*/ 282830 h 339723"/>
                <a:gd name="connsiteX79" fmla="*/ 513046 w 542268"/>
                <a:gd name="connsiteY79" fmla="*/ 287004 h 339723"/>
                <a:gd name="connsiteX80" fmla="*/ 523483 w 542268"/>
                <a:gd name="connsiteY80" fmla="*/ 279699 h 339723"/>
                <a:gd name="connsiteX81" fmla="*/ 533919 w 542268"/>
                <a:gd name="connsiteY81" fmla="*/ 282830 h 339723"/>
                <a:gd name="connsiteX82" fmla="*/ 542268 w 542268"/>
                <a:gd name="connsiteY82" fmla="*/ 299528 h 339723"/>
                <a:gd name="connsiteX83" fmla="*/ 532876 w 542268"/>
                <a:gd name="connsiteY83" fmla="*/ 316226 h 339723"/>
                <a:gd name="connsiteX84" fmla="*/ 519308 w 542268"/>
                <a:gd name="connsiteY84" fmla="*/ 316226 h 339723"/>
                <a:gd name="connsiteX85" fmla="*/ 518264 w 542268"/>
                <a:gd name="connsiteY85" fmla="*/ 332925 h 339723"/>
                <a:gd name="connsiteX86" fmla="*/ 514016 w 542268"/>
                <a:gd name="connsiteY86" fmla="*/ 339723 h 33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42268" h="339723">
                  <a:moveTo>
                    <a:pt x="0" y="339723"/>
                  </a:moveTo>
                  <a:lnTo>
                    <a:pt x="405" y="330211"/>
                  </a:lnTo>
                  <a:lnTo>
                    <a:pt x="11676" y="312678"/>
                  </a:lnTo>
                  <a:lnTo>
                    <a:pt x="7919" y="298902"/>
                  </a:lnTo>
                  <a:lnTo>
                    <a:pt x="11676" y="288883"/>
                  </a:lnTo>
                  <a:lnTo>
                    <a:pt x="26705" y="272602"/>
                  </a:lnTo>
                  <a:lnTo>
                    <a:pt x="31714" y="262583"/>
                  </a:lnTo>
                  <a:lnTo>
                    <a:pt x="56762" y="257573"/>
                  </a:lnTo>
                  <a:lnTo>
                    <a:pt x="59267" y="240040"/>
                  </a:lnTo>
                  <a:lnTo>
                    <a:pt x="59267" y="227516"/>
                  </a:lnTo>
                  <a:lnTo>
                    <a:pt x="79305" y="220002"/>
                  </a:lnTo>
                  <a:lnTo>
                    <a:pt x="94333" y="223759"/>
                  </a:lnTo>
                  <a:lnTo>
                    <a:pt x="103100" y="211235"/>
                  </a:lnTo>
                  <a:lnTo>
                    <a:pt x="143535" y="198982"/>
                  </a:lnTo>
                  <a:cubicBezTo>
                    <a:pt x="143555" y="199101"/>
                    <a:pt x="143574" y="199219"/>
                    <a:pt x="143594" y="199338"/>
                  </a:cubicBezTo>
                  <a:lnTo>
                    <a:pt x="152987" y="199338"/>
                  </a:lnTo>
                  <a:lnTo>
                    <a:pt x="159248" y="186814"/>
                  </a:lnTo>
                  <a:lnTo>
                    <a:pt x="165511" y="185770"/>
                  </a:lnTo>
                  <a:lnTo>
                    <a:pt x="186384" y="193076"/>
                  </a:lnTo>
                  <a:lnTo>
                    <a:pt x="193689" y="193076"/>
                  </a:lnTo>
                  <a:lnTo>
                    <a:pt x="198908" y="183683"/>
                  </a:lnTo>
                  <a:lnTo>
                    <a:pt x="205169" y="182639"/>
                  </a:lnTo>
                  <a:lnTo>
                    <a:pt x="213518" y="170115"/>
                  </a:lnTo>
                  <a:lnTo>
                    <a:pt x="210388" y="151330"/>
                  </a:lnTo>
                  <a:lnTo>
                    <a:pt x="227086" y="151330"/>
                  </a:lnTo>
                  <a:lnTo>
                    <a:pt x="234391" y="142980"/>
                  </a:lnTo>
                  <a:lnTo>
                    <a:pt x="253178" y="144024"/>
                  </a:lnTo>
                  <a:lnTo>
                    <a:pt x="259439" y="141937"/>
                  </a:lnTo>
                  <a:lnTo>
                    <a:pt x="261527" y="131500"/>
                  </a:lnTo>
                  <a:lnTo>
                    <a:pt x="258395" y="112714"/>
                  </a:lnTo>
                  <a:lnTo>
                    <a:pt x="263613" y="106453"/>
                  </a:lnTo>
                  <a:lnTo>
                    <a:pt x="274050" y="103322"/>
                  </a:lnTo>
                  <a:lnTo>
                    <a:pt x="288661" y="105409"/>
                  </a:lnTo>
                  <a:lnTo>
                    <a:pt x="288661" y="83492"/>
                  </a:lnTo>
                  <a:lnTo>
                    <a:pt x="280312" y="75143"/>
                  </a:lnTo>
                  <a:lnTo>
                    <a:pt x="281356" y="52183"/>
                  </a:lnTo>
                  <a:lnTo>
                    <a:pt x="287618" y="46964"/>
                  </a:lnTo>
                  <a:lnTo>
                    <a:pt x="314753" y="44877"/>
                  </a:lnTo>
                  <a:lnTo>
                    <a:pt x="342931" y="27135"/>
                  </a:lnTo>
                  <a:lnTo>
                    <a:pt x="343975" y="7306"/>
                  </a:lnTo>
                  <a:lnTo>
                    <a:pt x="349193" y="0"/>
                  </a:lnTo>
                  <a:lnTo>
                    <a:pt x="358586" y="6262"/>
                  </a:lnTo>
                  <a:lnTo>
                    <a:pt x="367978" y="17742"/>
                  </a:lnTo>
                  <a:lnTo>
                    <a:pt x="376328" y="31310"/>
                  </a:lnTo>
                  <a:lnTo>
                    <a:pt x="385721" y="33397"/>
                  </a:lnTo>
                  <a:lnTo>
                    <a:pt x="386765" y="51139"/>
                  </a:lnTo>
                  <a:lnTo>
                    <a:pt x="391983" y="57401"/>
                  </a:lnTo>
                  <a:lnTo>
                    <a:pt x="401375" y="61576"/>
                  </a:lnTo>
                  <a:lnTo>
                    <a:pt x="408681" y="60532"/>
                  </a:lnTo>
                  <a:lnTo>
                    <a:pt x="421836" y="62374"/>
                  </a:lnTo>
                  <a:lnTo>
                    <a:pt x="414943" y="72221"/>
                  </a:lnTo>
                  <a:cubicBezTo>
                    <a:pt x="415124" y="73287"/>
                    <a:pt x="415304" y="74354"/>
                    <a:pt x="415485" y="75420"/>
                  </a:cubicBezTo>
                  <a:lnTo>
                    <a:pt x="420162" y="79318"/>
                  </a:lnTo>
                  <a:lnTo>
                    <a:pt x="435816" y="75143"/>
                  </a:lnTo>
                  <a:lnTo>
                    <a:pt x="469213" y="81405"/>
                  </a:lnTo>
                  <a:lnTo>
                    <a:pt x="485911" y="86623"/>
                  </a:lnTo>
                  <a:lnTo>
                    <a:pt x="491130" y="90798"/>
                  </a:lnTo>
                  <a:lnTo>
                    <a:pt x="493217" y="89754"/>
                  </a:lnTo>
                  <a:lnTo>
                    <a:pt x="493217" y="98103"/>
                  </a:lnTo>
                  <a:lnTo>
                    <a:pt x="485911" y="101234"/>
                  </a:lnTo>
                  <a:lnTo>
                    <a:pt x="483824" y="108540"/>
                  </a:lnTo>
                  <a:lnTo>
                    <a:pt x="478606" y="109584"/>
                  </a:lnTo>
                  <a:lnTo>
                    <a:pt x="476518" y="128369"/>
                  </a:lnTo>
                  <a:lnTo>
                    <a:pt x="487999" y="138806"/>
                  </a:lnTo>
                  <a:lnTo>
                    <a:pt x="495304" y="139849"/>
                  </a:lnTo>
                  <a:lnTo>
                    <a:pt x="502610" y="148199"/>
                  </a:lnTo>
                  <a:lnTo>
                    <a:pt x="487999" y="168028"/>
                  </a:lnTo>
                  <a:lnTo>
                    <a:pt x="475475" y="179508"/>
                  </a:lnTo>
                  <a:lnTo>
                    <a:pt x="475475" y="185770"/>
                  </a:lnTo>
                  <a:lnTo>
                    <a:pt x="485911" y="198294"/>
                  </a:lnTo>
                  <a:lnTo>
                    <a:pt x="479649" y="211861"/>
                  </a:lnTo>
                  <a:lnTo>
                    <a:pt x="466082" y="230647"/>
                  </a:lnTo>
                  <a:lnTo>
                    <a:pt x="470257" y="238996"/>
                  </a:lnTo>
                  <a:lnTo>
                    <a:pt x="463994" y="251520"/>
                  </a:lnTo>
                  <a:lnTo>
                    <a:pt x="468169" y="268219"/>
                  </a:lnTo>
                  <a:lnTo>
                    <a:pt x="479649" y="278655"/>
                  </a:lnTo>
                  <a:lnTo>
                    <a:pt x="493217" y="279699"/>
                  </a:lnTo>
                  <a:lnTo>
                    <a:pt x="499479" y="282830"/>
                  </a:lnTo>
                  <a:lnTo>
                    <a:pt x="507828" y="282830"/>
                  </a:lnTo>
                  <a:lnTo>
                    <a:pt x="513046" y="287004"/>
                  </a:lnTo>
                  <a:lnTo>
                    <a:pt x="523483" y="279699"/>
                  </a:lnTo>
                  <a:lnTo>
                    <a:pt x="533919" y="282830"/>
                  </a:lnTo>
                  <a:lnTo>
                    <a:pt x="542268" y="299528"/>
                  </a:lnTo>
                  <a:lnTo>
                    <a:pt x="532876" y="316226"/>
                  </a:lnTo>
                  <a:lnTo>
                    <a:pt x="519308" y="316226"/>
                  </a:lnTo>
                  <a:lnTo>
                    <a:pt x="518264" y="332925"/>
                  </a:lnTo>
                  <a:lnTo>
                    <a:pt x="514016" y="339723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C905E14D-DE53-4DA3-FD89-003F7039B56C}"/>
                </a:ext>
              </a:extLst>
            </p:cNvPr>
            <p:cNvSpPr/>
            <p:nvPr/>
          </p:nvSpPr>
          <p:spPr>
            <a:xfrm>
              <a:off x="4086898" y="3219231"/>
              <a:ext cx="507631" cy="324068"/>
            </a:xfrm>
            <a:custGeom>
              <a:avLst/>
              <a:gdLst>
                <a:gd name="connsiteX0" fmla="*/ 13677 w 507631"/>
                <a:gd name="connsiteY0" fmla="*/ 84655 h 324068"/>
                <a:gd name="connsiteX1" fmla="*/ 15028 w 507631"/>
                <a:gd name="connsiteY1" fmla="*/ 88710 h 324068"/>
                <a:gd name="connsiteX2" fmla="*/ 13677 w 507631"/>
                <a:gd name="connsiteY2" fmla="*/ 84655 h 324068"/>
                <a:gd name="connsiteX3" fmla="*/ 417877 w 507631"/>
                <a:gd name="connsiteY3" fmla="*/ 0 h 324068"/>
                <a:gd name="connsiteX4" fmla="*/ 423095 w 507631"/>
                <a:gd name="connsiteY4" fmla="*/ 4175 h 324068"/>
                <a:gd name="connsiteX5" fmla="*/ 447099 w 507631"/>
                <a:gd name="connsiteY5" fmla="*/ 6262 h 324068"/>
                <a:gd name="connsiteX6" fmla="*/ 448143 w 507631"/>
                <a:gd name="connsiteY6" fmla="*/ 18786 h 324068"/>
                <a:gd name="connsiteX7" fmla="*/ 452317 w 507631"/>
                <a:gd name="connsiteY7" fmla="*/ 26091 h 324068"/>
                <a:gd name="connsiteX8" fmla="*/ 456492 w 507631"/>
                <a:gd name="connsiteY8" fmla="*/ 64706 h 324068"/>
                <a:gd name="connsiteX9" fmla="*/ 457536 w 507631"/>
                <a:gd name="connsiteY9" fmla="*/ 70968 h 324068"/>
                <a:gd name="connsiteX10" fmla="*/ 459623 w 507631"/>
                <a:gd name="connsiteY10" fmla="*/ 77230 h 324068"/>
                <a:gd name="connsiteX11" fmla="*/ 470060 w 507631"/>
                <a:gd name="connsiteY11" fmla="*/ 77230 h 324068"/>
                <a:gd name="connsiteX12" fmla="*/ 470060 w 507631"/>
                <a:gd name="connsiteY12" fmla="*/ 89754 h 324068"/>
                <a:gd name="connsiteX13" fmla="*/ 490933 w 507631"/>
                <a:gd name="connsiteY13" fmla="*/ 104365 h 324068"/>
                <a:gd name="connsiteX14" fmla="*/ 501369 w 507631"/>
                <a:gd name="connsiteY14" fmla="*/ 102278 h 324068"/>
                <a:gd name="connsiteX15" fmla="*/ 507631 w 507631"/>
                <a:gd name="connsiteY15" fmla="*/ 113758 h 324068"/>
                <a:gd name="connsiteX16" fmla="*/ 503457 w 507631"/>
                <a:gd name="connsiteY16" fmla="*/ 129413 h 324068"/>
                <a:gd name="connsiteX17" fmla="*/ 507631 w 507631"/>
                <a:gd name="connsiteY17" fmla="*/ 139849 h 324068"/>
                <a:gd name="connsiteX18" fmla="*/ 506587 w 507631"/>
                <a:gd name="connsiteY18" fmla="*/ 150286 h 324068"/>
                <a:gd name="connsiteX19" fmla="*/ 496151 w 507631"/>
                <a:gd name="connsiteY19" fmla="*/ 155504 h 324068"/>
                <a:gd name="connsiteX20" fmla="*/ 496151 w 507631"/>
                <a:gd name="connsiteY20" fmla="*/ 161766 h 324068"/>
                <a:gd name="connsiteX21" fmla="*/ 504501 w 507631"/>
                <a:gd name="connsiteY21" fmla="*/ 164897 h 324068"/>
                <a:gd name="connsiteX22" fmla="*/ 507572 w 507631"/>
                <a:gd name="connsiteY22" fmla="*/ 183327 h 324068"/>
                <a:gd name="connsiteX23" fmla="*/ 467138 w 507631"/>
                <a:gd name="connsiteY23" fmla="*/ 195580 h 324068"/>
                <a:gd name="connsiteX24" fmla="*/ 458371 w 507631"/>
                <a:gd name="connsiteY24" fmla="*/ 208104 h 324068"/>
                <a:gd name="connsiteX25" fmla="*/ 443342 w 507631"/>
                <a:gd name="connsiteY25" fmla="*/ 204347 h 324068"/>
                <a:gd name="connsiteX26" fmla="*/ 423304 w 507631"/>
                <a:gd name="connsiteY26" fmla="*/ 211861 h 324068"/>
                <a:gd name="connsiteX27" fmla="*/ 423304 w 507631"/>
                <a:gd name="connsiteY27" fmla="*/ 224385 h 324068"/>
                <a:gd name="connsiteX28" fmla="*/ 420800 w 507631"/>
                <a:gd name="connsiteY28" fmla="*/ 241918 h 324068"/>
                <a:gd name="connsiteX29" fmla="*/ 395752 w 507631"/>
                <a:gd name="connsiteY29" fmla="*/ 246928 h 324068"/>
                <a:gd name="connsiteX30" fmla="*/ 390742 w 507631"/>
                <a:gd name="connsiteY30" fmla="*/ 256947 h 324068"/>
                <a:gd name="connsiteX31" fmla="*/ 375714 w 507631"/>
                <a:gd name="connsiteY31" fmla="*/ 273228 h 324068"/>
                <a:gd name="connsiteX32" fmla="*/ 371957 w 507631"/>
                <a:gd name="connsiteY32" fmla="*/ 283247 h 324068"/>
                <a:gd name="connsiteX33" fmla="*/ 375714 w 507631"/>
                <a:gd name="connsiteY33" fmla="*/ 297023 h 324068"/>
                <a:gd name="connsiteX34" fmla="*/ 364442 w 507631"/>
                <a:gd name="connsiteY34" fmla="*/ 314556 h 324068"/>
                <a:gd name="connsiteX35" fmla="*/ 364038 w 507631"/>
                <a:gd name="connsiteY35" fmla="*/ 324068 h 324068"/>
                <a:gd name="connsiteX36" fmla="*/ 9353 w 507631"/>
                <a:gd name="connsiteY36" fmla="*/ 324068 h 324068"/>
                <a:gd name="connsiteX37" fmla="*/ 13776 w 507631"/>
                <a:gd name="connsiteY37" fmla="*/ 310799 h 324068"/>
                <a:gd name="connsiteX38" fmla="*/ 0 w 507631"/>
                <a:gd name="connsiteY38" fmla="*/ 309547 h 324068"/>
                <a:gd name="connsiteX39" fmla="*/ 2504 w 507631"/>
                <a:gd name="connsiteY39" fmla="*/ 295771 h 324068"/>
                <a:gd name="connsiteX40" fmla="*/ 21290 w 507631"/>
                <a:gd name="connsiteY40" fmla="*/ 279490 h 324068"/>
                <a:gd name="connsiteX41" fmla="*/ 35066 w 507631"/>
                <a:gd name="connsiteY41" fmla="*/ 279490 h 324068"/>
                <a:gd name="connsiteX42" fmla="*/ 31309 w 507631"/>
                <a:gd name="connsiteY42" fmla="*/ 258199 h 324068"/>
                <a:gd name="connsiteX43" fmla="*/ 37571 w 507631"/>
                <a:gd name="connsiteY43" fmla="*/ 248180 h 324068"/>
                <a:gd name="connsiteX44" fmla="*/ 41328 w 507631"/>
                <a:gd name="connsiteY44" fmla="*/ 229395 h 324068"/>
                <a:gd name="connsiteX45" fmla="*/ 33814 w 507631"/>
                <a:gd name="connsiteY45" fmla="*/ 208104 h 324068"/>
                <a:gd name="connsiteX46" fmla="*/ 38823 w 507631"/>
                <a:gd name="connsiteY46" fmla="*/ 164271 h 324068"/>
                <a:gd name="connsiteX47" fmla="*/ 38920 w 507631"/>
                <a:gd name="connsiteY47" fmla="*/ 163741 h 324068"/>
                <a:gd name="connsiteX48" fmla="*/ 42163 w 507631"/>
                <a:gd name="connsiteY48" fmla="*/ 166984 h 324068"/>
                <a:gd name="connsiteX49" fmla="*/ 55730 w 507631"/>
                <a:gd name="connsiteY49" fmla="*/ 159679 h 324068"/>
                <a:gd name="connsiteX50" fmla="*/ 57818 w 507631"/>
                <a:gd name="connsiteY50" fmla="*/ 154460 h 324068"/>
                <a:gd name="connsiteX51" fmla="*/ 64079 w 507631"/>
                <a:gd name="connsiteY51" fmla="*/ 148199 h 324068"/>
                <a:gd name="connsiteX52" fmla="*/ 87040 w 507631"/>
                <a:gd name="connsiteY52" fmla="*/ 116889 h 324068"/>
                <a:gd name="connsiteX53" fmla="*/ 95390 w 507631"/>
                <a:gd name="connsiteY53" fmla="*/ 106453 h 324068"/>
                <a:gd name="connsiteX54" fmla="*/ 95390 w 507631"/>
                <a:gd name="connsiteY54" fmla="*/ 97060 h 324068"/>
                <a:gd name="connsiteX55" fmla="*/ 90171 w 507631"/>
                <a:gd name="connsiteY55" fmla="*/ 89754 h 324068"/>
                <a:gd name="connsiteX56" fmla="*/ 93302 w 507631"/>
                <a:gd name="connsiteY56" fmla="*/ 74099 h 324068"/>
                <a:gd name="connsiteX57" fmla="*/ 104782 w 507631"/>
                <a:gd name="connsiteY57" fmla="*/ 77230 h 324068"/>
                <a:gd name="connsiteX58" fmla="*/ 115219 w 507631"/>
                <a:gd name="connsiteY58" fmla="*/ 69925 h 324068"/>
                <a:gd name="connsiteX59" fmla="*/ 140266 w 507631"/>
                <a:gd name="connsiteY59" fmla="*/ 80361 h 324068"/>
                <a:gd name="connsiteX60" fmla="*/ 147571 w 507631"/>
                <a:gd name="connsiteY60" fmla="*/ 74099 h 324068"/>
                <a:gd name="connsiteX61" fmla="*/ 156965 w 507631"/>
                <a:gd name="connsiteY61" fmla="*/ 75143 h 324068"/>
                <a:gd name="connsiteX62" fmla="*/ 158009 w 507631"/>
                <a:gd name="connsiteY62" fmla="*/ 81405 h 324068"/>
                <a:gd name="connsiteX63" fmla="*/ 163226 w 507631"/>
                <a:gd name="connsiteY63" fmla="*/ 81405 h 324068"/>
                <a:gd name="connsiteX64" fmla="*/ 167401 w 507631"/>
                <a:gd name="connsiteY64" fmla="*/ 87667 h 324068"/>
                <a:gd name="connsiteX65" fmla="*/ 172619 w 507631"/>
                <a:gd name="connsiteY65" fmla="*/ 87667 h 324068"/>
                <a:gd name="connsiteX66" fmla="*/ 173663 w 507631"/>
                <a:gd name="connsiteY66" fmla="*/ 99147 h 324068"/>
                <a:gd name="connsiteX67" fmla="*/ 167401 w 507631"/>
                <a:gd name="connsiteY67" fmla="*/ 110627 h 324068"/>
                <a:gd name="connsiteX68" fmla="*/ 168444 w 507631"/>
                <a:gd name="connsiteY68" fmla="*/ 116889 h 324068"/>
                <a:gd name="connsiteX69" fmla="*/ 161139 w 507631"/>
                <a:gd name="connsiteY69" fmla="*/ 128369 h 324068"/>
                <a:gd name="connsiteX70" fmla="*/ 191405 w 507631"/>
                <a:gd name="connsiteY70" fmla="*/ 141937 h 324068"/>
                <a:gd name="connsiteX71" fmla="*/ 198711 w 507631"/>
                <a:gd name="connsiteY71" fmla="*/ 139849 h 324068"/>
                <a:gd name="connsiteX72" fmla="*/ 198711 w 507631"/>
                <a:gd name="connsiteY72" fmla="*/ 131500 h 324068"/>
                <a:gd name="connsiteX73" fmla="*/ 212278 w 507631"/>
                <a:gd name="connsiteY73" fmla="*/ 114802 h 324068"/>
                <a:gd name="connsiteX74" fmla="*/ 222714 w 507631"/>
                <a:gd name="connsiteY74" fmla="*/ 114802 h 324068"/>
                <a:gd name="connsiteX75" fmla="*/ 237326 w 507631"/>
                <a:gd name="connsiteY75" fmla="*/ 116889 h 324068"/>
                <a:gd name="connsiteX76" fmla="*/ 255068 w 507631"/>
                <a:gd name="connsiteY76" fmla="*/ 113758 h 324068"/>
                <a:gd name="connsiteX77" fmla="*/ 265504 w 507631"/>
                <a:gd name="connsiteY77" fmla="*/ 104365 h 324068"/>
                <a:gd name="connsiteX78" fmla="*/ 280115 w 507631"/>
                <a:gd name="connsiteY78" fmla="*/ 105409 h 324068"/>
                <a:gd name="connsiteX79" fmla="*/ 285333 w 507631"/>
                <a:gd name="connsiteY79" fmla="*/ 101234 h 324068"/>
                <a:gd name="connsiteX80" fmla="*/ 296814 w 507631"/>
                <a:gd name="connsiteY80" fmla="*/ 108540 h 324068"/>
                <a:gd name="connsiteX81" fmla="*/ 299945 w 507631"/>
                <a:gd name="connsiteY81" fmla="*/ 120020 h 324068"/>
                <a:gd name="connsiteX82" fmla="*/ 310381 w 507631"/>
                <a:gd name="connsiteY82" fmla="*/ 111671 h 324068"/>
                <a:gd name="connsiteX83" fmla="*/ 307250 w 507631"/>
                <a:gd name="connsiteY83" fmla="*/ 102278 h 324068"/>
                <a:gd name="connsiteX84" fmla="*/ 310381 w 507631"/>
                <a:gd name="connsiteY84" fmla="*/ 96016 h 324068"/>
                <a:gd name="connsiteX85" fmla="*/ 307250 w 507631"/>
                <a:gd name="connsiteY85" fmla="*/ 80361 h 324068"/>
                <a:gd name="connsiteX86" fmla="*/ 318730 w 507631"/>
                <a:gd name="connsiteY86" fmla="*/ 68881 h 324068"/>
                <a:gd name="connsiteX87" fmla="*/ 326036 w 507631"/>
                <a:gd name="connsiteY87" fmla="*/ 65750 h 324068"/>
                <a:gd name="connsiteX88" fmla="*/ 345866 w 507631"/>
                <a:gd name="connsiteY88" fmla="*/ 55314 h 324068"/>
                <a:gd name="connsiteX89" fmla="*/ 347952 w 507631"/>
                <a:gd name="connsiteY89" fmla="*/ 36528 h 324068"/>
                <a:gd name="connsiteX90" fmla="*/ 355258 w 507631"/>
                <a:gd name="connsiteY90" fmla="*/ 21917 h 324068"/>
                <a:gd name="connsiteX0" fmla="*/ 417877 w 507631"/>
                <a:gd name="connsiteY0" fmla="*/ 0 h 324068"/>
                <a:gd name="connsiteX1" fmla="*/ 423095 w 507631"/>
                <a:gd name="connsiteY1" fmla="*/ 4175 h 324068"/>
                <a:gd name="connsiteX2" fmla="*/ 447099 w 507631"/>
                <a:gd name="connsiteY2" fmla="*/ 6262 h 324068"/>
                <a:gd name="connsiteX3" fmla="*/ 448143 w 507631"/>
                <a:gd name="connsiteY3" fmla="*/ 18786 h 324068"/>
                <a:gd name="connsiteX4" fmla="*/ 452317 w 507631"/>
                <a:gd name="connsiteY4" fmla="*/ 26091 h 324068"/>
                <a:gd name="connsiteX5" fmla="*/ 456492 w 507631"/>
                <a:gd name="connsiteY5" fmla="*/ 64706 h 324068"/>
                <a:gd name="connsiteX6" fmla="*/ 457536 w 507631"/>
                <a:gd name="connsiteY6" fmla="*/ 70968 h 324068"/>
                <a:gd name="connsiteX7" fmla="*/ 459623 w 507631"/>
                <a:gd name="connsiteY7" fmla="*/ 77230 h 324068"/>
                <a:gd name="connsiteX8" fmla="*/ 470060 w 507631"/>
                <a:gd name="connsiteY8" fmla="*/ 77230 h 324068"/>
                <a:gd name="connsiteX9" fmla="*/ 470060 w 507631"/>
                <a:gd name="connsiteY9" fmla="*/ 89754 h 324068"/>
                <a:gd name="connsiteX10" fmla="*/ 490933 w 507631"/>
                <a:gd name="connsiteY10" fmla="*/ 104365 h 324068"/>
                <a:gd name="connsiteX11" fmla="*/ 501369 w 507631"/>
                <a:gd name="connsiteY11" fmla="*/ 102278 h 324068"/>
                <a:gd name="connsiteX12" fmla="*/ 507631 w 507631"/>
                <a:gd name="connsiteY12" fmla="*/ 113758 h 324068"/>
                <a:gd name="connsiteX13" fmla="*/ 503457 w 507631"/>
                <a:gd name="connsiteY13" fmla="*/ 129413 h 324068"/>
                <a:gd name="connsiteX14" fmla="*/ 507631 w 507631"/>
                <a:gd name="connsiteY14" fmla="*/ 139849 h 324068"/>
                <a:gd name="connsiteX15" fmla="*/ 506587 w 507631"/>
                <a:gd name="connsiteY15" fmla="*/ 150286 h 324068"/>
                <a:gd name="connsiteX16" fmla="*/ 496151 w 507631"/>
                <a:gd name="connsiteY16" fmla="*/ 155504 h 324068"/>
                <a:gd name="connsiteX17" fmla="*/ 496151 w 507631"/>
                <a:gd name="connsiteY17" fmla="*/ 161766 h 324068"/>
                <a:gd name="connsiteX18" fmla="*/ 504501 w 507631"/>
                <a:gd name="connsiteY18" fmla="*/ 164897 h 324068"/>
                <a:gd name="connsiteX19" fmla="*/ 507572 w 507631"/>
                <a:gd name="connsiteY19" fmla="*/ 183327 h 324068"/>
                <a:gd name="connsiteX20" fmla="*/ 467138 w 507631"/>
                <a:gd name="connsiteY20" fmla="*/ 195580 h 324068"/>
                <a:gd name="connsiteX21" fmla="*/ 458371 w 507631"/>
                <a:gd name="connsiteY21" fmla="*/ 208104 h 324068"/>
                <a:gd name="connsiteX22" fmla="*/ 443342 w 507631"/>
                <a:gd name="connsiteY22" fmla="*/ 204347 h 324068"/>
                <a:gd name="connsiteX23" fmla="*/ 423304 w 507631"/>
                <a:gd name="connsiteY23" fmla="*/ 211861 h 324068"/>
                <a:gd name="connsiteX24" fmla="*/ 423304 w 507631"/>
                <a:gd name="connsiteY24" fmla="*/ 224385 h 324068"/>
                <a:gd name="connsiteX25" fmla="*/ 420800 w 507631"/>
                <a:gd name="connsiteY25" fmla="*/ 241918 h 324068"/>
                <a:gd name="connsiteX26" fmla="*/ 395752 w 507631"/>
                <a:gd name="connsiteY26" fmla="*/ 246928 h 324068"/>
                <a:gd name="connsiteX27" fmla="*/ 390742 w 507631"/>
                <a:gd name="connsiteY27" fmla="*/ 256947 h 324068"/>
                <a:gd name="connsiteX28" fmla="*/ 375714 w 507631"/>
                <a:gd name="connsiteY28" fmla="*/ 273228 h 324068"/>
                <a:gd name="connsiteX29" fmla="*/ 371957 w 507631"/>
                <a:gd name="connsiteY29" fmla="*/ 283247 h 324068"/>
                <a:gd name="connsiteX30" fmla="*/ 375714 w 507631"/>
                <a:gd name="connsiteY30" fmla="*/ 297023 h 324068"/>
                <a:gd name="connsiteX31" fmla="*/ 364442 w 507631"/>
                <a:gd name="connsiteY31" fmla="*/ 314556 h 324068"/>
                <a:gd name="connsiteX32" fmla="*/ 364038 w 507631"/>
                <a:gd name="connsiteY32" fmla="*/ 324068 h 324068"/>
                <a:gd name="connsiteX33" fmla="*/ 9353 w 507631"/>
                <a:gd name="connsiteY33" fmla="*/ 324068 h 324068"/>
                <a:gd name="connsiteX34" fmla="*/ 13776 w 507631"/>
                <a:gd name="connsiteY34" fmla="*/ 310799 h 324068"/>
                <a:gd name="connsiteX35" fmla="*/ 0 w 507631"/>
                <a:gd name="connsiteY35" fmla="*/ 309547 h 324068"/>
                <a:gd name="connsiteX36" fmla="*/ 2504 w 507631"/>
                <a:gd name="connsiteY36" fmla="*/ 295771 h 324068"/>
                <a:gd name="connsiteX37" fmla="*/ 21290 w 507631"/>
                <a:gd name="connsiteY37" fmla="*/ 279490 h 324068"/>
                <a:gd name="connsiteX38" fmla="*/ 35066 w 507631"/>
                <a:gd name="connsiteY38" fmla="*/ 279490 h 324068"/>
                <a:gd name="connsiteX39" fmla="*/ 31309 w 507631"/>
                <a:gd name="connsiteY39" fmla="*/ 258199 h 324068"/>
                <a:gd name="connsiteX40" fmla="*/ 37571 w 507631"/>
                <a:gd name="connsiteY40" fmla="*/ 248180 h 324068"/>
                <a:gd name="connsiteX41" fmla="*/ 41328 w 507631"/>
                <a:gd name="connsiteY41" fmla="*/ 229395 h 324068"/>
                <a:gd name="connsiteX42" fmla="*/ 33814 w 507631"/>
                <a:gd name="connsiteY42" fmla="*/ 208104 h 324068"/>
                <a:gd name="connsiteX43" fmla="*/ 38823 w 507631"/>
                <a:gd name="connsiteY43" fmla="*/ 164271 h 324068"/>
                <a:gd name="connsiteX44" fmla="*/ 38920 w 507631"/>
                <a:gd name="connsiteY44" fmla="*/ 163741 h 324068"/>
                <a:gd name="connsiteX45" fmla="*/ 42163 w 507631"/>
                <a:gd name="connsiteY45" fmla="*/ 166984 h 324068"/>
                <a:gd name="connsiteX46" fmla="*/ 55730 w 507631"/>
                <a:gd name="connsiteY46" fmla="*/ 159679 h 324068"/>
                <a:gd name="connsiteX47" fmla="*/ 57818 w 507631"/>
                <a:gd name="connsiteY47" fmla="*/ 154460 h 324068"/>
                <a:gd name="connsiteX48" fmla="*/ 64079 w 507631"/>
                <a:gd name="connsiteY48" fmla="*/ 148199 h 324068"/>
                <a:gd name="connsiteX49" fmla="*/ 87040 w 507631"/>
                <a:gd name="connsiteY49" fmla="*/ 116889 h 324068"/>
                <a:gd name="connsiteX50" fmla="*/ 95390 w 507631"/>
                <a:gd name="connsiteY50" fmla="*/ 106453 h 324068"/>
                <a:gd name="connsiteX51" fmla="*/ 95390 w 507631"/>
                <a:gd name="connsiteY51" fmla="*/ 97060 h 324068"/>
                <a:gd name="connsiteX52" fmla="*/ 90171 w 507631"/>
                <a:gd name="connsiteY52" fmla="*/ 89754 h 324068"/>
                <a:gd name="connsiteX53" fmla="*/ 93302 w 507631"/>
                <a:gd name="connsiteY53" fmla="*/ 74099 h 324068"/>
                <a:gd name="connsiteX54" fmla="*/ 104782 w 507631"/>
                <a:gd name="connsiteY54" fmla="*/ 77230 h 324068"/>
                <a:gd name="connsiteX55" fmla="*/ 115219 w 507631"/>
                <a:gd name="connsiteY55" fmla="*/ 69925 h 324068"/>
                <a:gd name="connsiteX56" fmla="*/ 140266 w 507631"/>
                <a:gd name="connsiteY56" fmla="*/ 80361 h 324068"/>
                <a:gd name="connsiteX57" fmla="*/ 147571 w 507631"/>
                <a:gd name="connsiteY57" fmla="*/ 74099 h 324068"/>
                <a:gd name="connsiteX58" fmla="*/ 156965 w 507631"/>
                <a:gd name="connsiteY58" fmla="*/ 75143 h 324068"/>
                <a:gd name="connsiteX59" fmla="*/ 158009 w 507631"/>
                <a:gd name="connsiteY59" fmla="*/ 81405 h 324068"/>
                <a:gd name="connsiteX60" fmla="*/ 163226 w 507631"/>
                <a:gd name="connsiteY60" fmla="*/ 81405 h 324068"/>
                <a:gd name="connsiteX61" fmla="*/ 167401 w 507631"/>
                <a:gd name="connsiteY61" fmla="*/ 87667 h 324068"/>
                <a:gd name="connsiteX62" fmla="*/ 172619 w 507631"/>
                <a:gd name="connsiteY62" fmla="*/ 87667 h 324068"/>
                <a:gd name="connsiteX63" fmla="*/ 173663 w 507631"/>
                <a:gd name="connsiteY63" fmla="*/ 99147 h 324068"/>
                <a:gd name="connsiteX64" fmla="*/ 167401 w 507631"/>
                <a:gd name="connsiteY64" fmla="*/ 110627 h 324068"/>
                <a:gd name="connsiteX65" fmla="*/ 168444 w 507631"/>
                <a:gd name="connsiteY65" fmla="*/ 116889 h 324068"/>
                <a:gd name="connsiteX66" fmla="*/ 161139 w 507631"/>
                <a:gd name="connsiteY66" fmla="*/ 128369 h 324068"/>
                <a:gd name="connsiteX67" fmla="*/ 191405 w 507631"/>
                <a:gd name="connsiteY67" fmla="*/ 141937 h 324068"/>
                <a:gd name="connsiteX68" fmla="*/ 198711 w 507631"/>
                <a:gd name="connsiteY68" fmla="*/ 139849 h 324068"/>
                <a:gd name="connsiteX69" fmla="*/ 198711 w 507631"/>
                <a:gd name="connsiteY69" fmla="*/ 131500 h 324068"/>
                <a:gd name="connsiteX70" fmla="*/ 212278 w 507631"/>
                <a:gd name="connsiteY70" fmla="*/ 114802 h 324068"/>
                <a:gd name="connsiteX71" fmla="*/ 222714 w 507631"/>
                <a:gd name="connsiteY71" fmla="*/ 114802 h 324068"/>
                <a:gd name="connsiteX72" fmla="*/ 237326 w 507631"/>
                <a:gd name="connsiteY72" fmla="*/ 116889 h 324068"/>
                <a:gd name="connsiteX73" fmla="*/ 255068 w 507631"/>
                <a:gd name="connsiteY73" fmla="*/ 113758 h 324068"/>
                <a:gd name="connsiteX74" fmla="*/ 265504 w 507631"/>
                <a:gd name="connsiteY74" fmla="*/ 104365 h 324068"/>
                <a:gd name="connsiteX75" fmla="*/ 280115 w 507631"/>
                <a:gd name="connsiteY75" fmla="*/ 105409 h 324068"/>
                <a:gd name="connsiteX76" fmla="*/ 285333 w 507631"/>
                <a:gd name="connsiteY76" fmla="*/ 101234 h 324068"/>
                <a:gd name="connsiteX77" fmla="*/ 296814 w 507631"/>
                <a:gd name="connsiteY77" fmla="*/ 108540 h 324068"/>
                <a:gd name="connsiteX78" fmla="*/ 299945 w 507631"/>
                <a:gd name="connsiteY78" fmla="*/ 120020 h 324068"/>
                <a:gd name="connsiteX79" fmla="*/ 310381 w 507631"/>
                <a:gd name="connsiteY79" fmla="*/ 111671 h 324068"/>
                <a:gd name="connsiteX80" fmla="*/ 307250 w 507631"/>
                <a:gd name="connsiteY80" fmla="*/ 102278 h 324068"/>
                <a:gd name="connsiteX81" fmla="*/ 310381 w 507631"/>
                <a:gd name="connsiteY81" fmla="*/ 96016 h 324068"/>
                <a:gd name="connsiteX82" fmla="*/ 307250 w 507631"/>
                <a:gd name="connsiteY82" fmla="*/ 80361 h 324068"/>
                <a:gd name="connsiteX83" fmla="*/ 318730 w 507631"/>
                <a:gd name="connsiteY83" fmla="*/ 68881 h 324068"/>
                <a:gd name="connsiteX84" fmla="*/ 326036 w 507631"/>
                <a:gd name="connsiteY84" fmla="*/ 65750 h 324068"/>
                <a:gd name="connsiteX85" fmla="*/ 345866 w 507631"/>
                <a:gd name="connsiteY85" fmla="*/ 55314 h 324068"/>
                <a:gd name="connsiteX86" fmla="*/ 347952 w 507631"/>
                <a:gd name="connsiteY86" fmla="*/ 36528 h 324068"/>
                <a:gd name="connsiteX87" fmla="*/ 355258 w 507631"/>
                <a:gd name="connsiteY87" fmla="*/ 21917 h 324068"/>
                <a:gd name="connsiteX88" fmla="*/ 417877 w 507631"/>
                <a:gd name="connsiteY88" fmla="*/ 0 h 324068"/>
                <a:gd name="connsiteX0" fmla="*/ 417877 w 507631"/>
                <a:gd name="connsiteY0" fmla="*/ 0 h 371694"/>
                <a:gd name="connsiteX1" fmla="*/ 423095 w 507631"/>
                <a:gd name="connsiteY1" fmla="*/ 4175 h 371694"/>
                <a:gd name="connsiteX2" fmla="*/ 447099 w 507631"/>
                <a:gd name="connsiteY2" fmla="*/ 6262 h 371694"/>
                <a:gd name="connsiteX3" fmla="*/ 448143 w 507631"/>
                <a:gd name="connsiteY3" fmla="*/ 18786 h 371694"/>
                <a:gd name="connsiteX4" fmla="*/ 452317 w 507631"/>
                <a:gd name="connsiteY4" fmla="*/ 26091 h 371694"/>
                <a:gd name="connsiteX5" fmla="*/ 456492 w 507631"/>
                <a:gd name="connsiteY5" fmla="*/ 64706 h 371694"/>
                <a:gd name="connsiteX6" fmla="*/ 457536 w 507631"/>
                <a:gd name="connsiteY6" fmla="*/ 70968 h 371694"/>
                <a:gd name="connsiteX7" fmla="*/ 459623 w 507631"/>
                <a:gd name="connsiteY7" fmla="*/ 77230 h 371694"/>
                <a:gd name="connsiteX8" fmla="*/ 470060 w 507631"/>
                <a:gd name="connsiteY8" fmla="*/ 77230 h 371694"/>
                <a:gd name="connsiteX9" fmla="*/ 470060 w 507631"/>
                <a:gd name="connsiteY9" fmla="*/ 89754 h 371694"/>
                <a:gd name="connsiteX10" fmla="*/ 490933 w 507631"/>
                <a:gd name="connsiteY10" fmla="*/ 104365 h 371694"/>
                <a:gd name="connsiteX11" fmla="*/ 501369 w 507631"/>
                <a:gd name="connsiteY11" fmla="*/ 102278 h 371694"/>
                <a:gd name="connsiteX12" fmla="*/ 507631 w 507631"/>
                <a:gd name="connsiteY12" fmla="*/ 113758 h 371694"/>
                <a:gd name="connsiteX13" fmla="*/ 503457 w 507631"/>
                <a:gd name="connsiteY13" fmla="*/ 129413 h 371694"/>
                <a:gd name="connsiteX14" fmla="*/ 507631 w 507631"/>
                <a:gd name="connsiteY14" fmla="*/ 139849 h 371694"/>
                <a:gd name="connsiteX15" fmla="*/ 506587 w 507631"/>
                <a:gd name="connsiteY15" fmla="*/ 150286 h 371694"/>
                <a:gd name="connsiteX16" fmla="*/ 496151 w 507631"/>
                <a:gd name="connsiteY16" fmla="*/ 155504 h 371694"/>
                <a:gd name="connsiteX17" fmla="*/ 496151 w 507631"/>
                <a:gd name="connsiteY17" fmla="*/ 161766 h 371694"/>
                <a:gd name="connsiteX18" fmla="*/ 504501 w 507631"/>
                <a:gd name="connsiteY18" fmla="*/ 164897 h 371694"/>
                <a:gd name="connsiteX19" fmla="*/ 507572 w 507631"/>
                <a:gd name="connsiteY19" fmla="*/ 183327 h 371694"/>
                <a:gd name="connsiteX20" fmla="*/ 467138 w 507631"/>
                <a:gd name="connsiteY20" fmla="*/ 195580 h 371694"/>
                <a:gd name="connsiteX21" fmla="*/ 458371 w 507631"/>
                <a:gd name="connsiteY21" fmla="*/ 208104 h 371694"/>
                <a:gd name="connsiteX22" fmla="*/ 443342 w 507631"/>
                <a:gd name="connsiteY22" fmla="*/ 204347 h 371694"/>
                <a:gd name="connsiteX23" fmla="*/ 423304 w 507631"/>
                <a:gd name="connsiteY23" fmla="*/ 211861 h 371694"/>
                <a:gd name="connsiteX24" fmla="*/ 423304 w 507631"/>
                <a:gd name="connsiteY24" fmla="*/ 224385 h 371694"/>
                <a:gd name="connsiteX25" fmla="*/ 420800 w 507631"/>
                <a:gd name="connsiteY25" fmla="*/ 241918 h 371694"/>
                <a:gd name="connsiteX26" fmla="*/ 395752 w 507631"/>
                <a:gd name="connsiteY26" fmla="*/ 246928 h 371694"/>
                <a:gd name="connsiteX27" fmla="*/ 390742 w 507631"/>
                <a:gd name="connsiteY27" fmla="*/ 256947 h 371694"/>
                <a:gd name="connsiteX28" fmla="*/ 375714 w 507631"/>
                <a:gd name="connsiteY28" fmla="*/ 273228 h 371694"/>
                <a:gd name="connsiteX29" fmla="*/ 371957 w 507631"/>
                <a:gd name="connsiteY29" fmla="*/ 283247 h 371694"/>
                <a:gd name="connsiteX30" fmla="*/ 375714 w 507631"/>
                <a:gd name="connsiteY30" fmla="*/ 297023 h 371694"/>
                <a:gd name="connsiteX31" fmla="*/ 364442 w 507631"/>
                <a:gd name="connsiteY31" fmla="*/ 314556 h 371694"/>
                <a:gd name="connsiteX32" fmla="*/ 364038 w 507631"/>
                <a:gd name="connsiteY32" fmla="*/ 324068 h 371694"/>
                <a:gd name="connsiteX33" fmla="*/ 157283 w 507631"/>
                <a:gd name="connsiteY33" fmla="*/ 371694 h 371694"/>
                <a:gd name="connsiteX34" fmla="*/ 9353 w 507631"/>
                <a:gd name="connsiteY34" fmla="*/ 324068 h 371694"/>
                <a:gd name="connsiteX35" fmla="*/ 13776 w 507631"/>
                <a:gd name="connsiteY35" fmla="*/ 310799 h 371694"/>
                <a:gd name="connsiteX36" fmla="*/ 0 w 507631"/>
                <a:gd name="connsiteY36" fmla="*/ 309547 h 371694"/>
                <a:gd name="connsiteX37" fmla="*/ 2504 w 507631"/>
                <a:gd name="connsiteY37" fmla="*/ 295771 h 371694"/>
                <a:gd name="connsiteX38" fmla="*/ 21290 w 507631"/>
                <a:gd name="connsiteY38" fmla="*/ 279490 h 371694"/>
                <a:gd name="connsiteX39" fmla="*/ 35066 w 507631"/>
                <a:gd name="connsiteY39" fmla="*/ 279490 h 371694"/>
                <a:gd name="connsiteX40" fmla="*/ 31309 w 507631"/>
                <a:gd name="connsiteY40" fmla="*/ 258199 h 371694"/>
                <a:gd name="connsiteX41" fmla="*/ 37571 w 507631"/>
                <a:gd name="connsiteY41" fmla="*/ 248180 h 371694"/>
                <a:gd name="connsiteX42" fmla="*/ 41328 w 507631"/>
                <a:gd name="connsiteY42" fmla="*/ 229395 h 371694"/>
                <a:gd name="connsiteX43" fmla="*/ 33814 w 507631"/>
                <a:gd name="connsiteY43" fmla="*/ 208104 h 371694"/>
                <a:gd name="connsiteX44" fmla="*/ 38823 w 507631"/>
                <a:gd name="connsiteY44" fmla="*/ 164271 h 371694"/>
                <a:gd name="connsiteX45" fmla="*/ 38920 w 507631"/>
                <a:gd name="connsiteY45" fmla="*/ 163741 h 371694"/>
                <a:gd name="connsiteX46" fmla="*/ 42163 w 507631"/>
                <a:gd name="connsiteY46" fmla="*/ 166984 h 371694"/>
                <a:gd name="connsiteX47" fmla="*/ 55730 w 507631"/>
                <a:gd name="connsiteY47" fmla="*/ 159679 h 371694"/>
                <a:gd name="connsiteX48" fmla="*/ 57818 w 507631"/>
                <a:gd name="connsiteY48" fmla="*/ 154460 h 371694"/>
                <a:gd name="connsiteX49" fmla="*/ 64079 w 507631"/>
                <a:gd name="connsiteY49" fmla="*/ 148199 h 371694"/>
                <a:gd name="connsiteX50" fmla="*/ 87040 w 507631"/>
                <a:gd name="connsiteY50" fmla="*/ 116889 h 371694"/>
                <a:gd name="connsiteX51" fmla="*/ 95390 w 507631"/>
                <a:gd name="connsiteY51" fmla="*/ 106453 h 371694"/>
                <a:gd name="connsiteX52" fmla="*/ 95390 w 507631"/>
                <a:gd name="connsiteY52" fmla="*/ 97060 h 371694"/>
                <a:gd name="connsiteX53" fmla="*/ 90171 w 507631"/>
                <a:gd name="connsiteY53" fmla="*/ 89754 h 371694"/>
                <a:gd name="connsiteX54" fmla="*/ 93302 w 507631"/>
                <a:gd name="connsiteY54" fmla="*/ 74099 h 371694"/>
                <a:gd name="connsiteX55" fmla="*/ 104782 w 507631"/>
                <a:gd name="connsiteY55" fmla="*/ 77230 h 371694"/>
                <a:gd name="connsiteX56" fmla="*/ 115219 w 507631"/>
                <a:gd name="connsiteY56" fmla="*/ 69925 h 371694"/>
                <a:gd name="connsiteX57" fmla="*/ 140266 w 507631"/>
                <a:gd name="connsiteY57" fmla="*/ 80361 h 371694"/>
                <a:gd name="connsiteX58" fmla="*/ 147571 w 507631"/>
                <a:gd name="connsiteY58" fmla="*/ 74099 h 371694"/>
                <a:gd name="connsiteX59" fmla="*/ 156965 w 507631"/>
                <a:gd name="connsiteY59" fmla="*/ 75143 h 371694"/>
                <a:gd name="connsiteX60" fmla="*/ 158009 w 507631"/>
                <a:gd name="connsiteY60" fmla="*/ 81405 h 371694"/>
                <a:gd name="connsiteX61" fmla="*/ 163226 w 507631"/>
                <a:gd name="connsiteY61" fmla="*/ 81405 h 371694"/>
                <a:gd name="connsiteX62" fmla="*/ 167401 w 507631"/>
                <a:gd name="connsiteY62" fmla="*/ 87667 h 371694"/>
                <a:gd name="connsiteX63" fmla="*/ 172619 w 507631"/>
                <a:gd name="connsiteY63" fmla="*/ 87667 h 371694"/>
                <a:gd name="connsiteX64" fmla="*/ 173663 w 507631"/>
                <a:gd name="connsiteY64" fmla="*/ 99147 h 371694"/>
                <a:gd name="connsiteX65" fmla="*/ 167401 w 507631"/>
                <a:gd name="connsiteY65" fmla="*/ 110627 h 371694"/>
                <a:gd name="connsiteX66" fmla="*/ 168444 w 507631"/>
                <a:gd name="connsiteY66" fmla="*/ 116889 h 371694"/>
                <a:gd name="connsiteX67" fmla="*/ 161139 w 507631"/>
                <a:gd name="connsiteY67" fmla="*/ 128369 h 371694"/>
                <a:gd name="connsiteX68" fmla="*/ 191405 w 507631"/>
                <a:gd name="connsiteY68" fmla="*/ 141937 h 371694"/>
                <a:gd name="connsiteX69" fmla="*/ 198711 w 507631"/>
                <a:gd name="connsiteY69" fmla="*/ 139849 h 371694"/>
                <a:gd name="connsiteX70" fmla="*/ 198711 w 507631"/>
                <a:gd name="connsiteY70" fmla="*/ 131500 h 371694"/>
                <a:gd name="connsiteX71" fmla="*/ 212278 w 507631"/>
                <a:gd name="connsiteY71" fmla="*/ 114802 h 371694"/>
                <a:gd name="connsiteX72" fmla="*/ 222714 w 507631"/>
                <a:gd name="connsiteY72" fmla="*/ 114802 h 371694"/>
                <a:gd name="connsiteX73" fmla="*/ 237326 w 507631"/>
                <a:gd name="connsiteY73" fmla="*/ 116889 h 371694"/>
                <a:gd name="connsiteX74" fmla="*/ 255068 w 507631"/>
                <a:gd name="connsiteY74" fmla="*/ 113758 h 371694"/>
                <a:gd name="connsiteX75" fmla="*/ 265504 w 507631"/>
                <a:gd name="connsiteY75" fmla="*/ 104365 h 371694"/>
                <a:gd name="connsiteX76" fmla="*/ 280115 w 507631"/>
                <a:gd name="connsiteY76" fmla="*/ 105409 h 371694"/>
                <a:gd name="connsiteX77" fmla="*/ 285333 w 507631"/>
                <a:gd name="connsiteY77" fmla="*/ 101234 h 371694"/>
                <a:gd name="connsiteX78" fmla="*/ 296814 w 507631"/>
                <a:gd name="connsiteY78" fmla="*/ 108540 h 371694"/>
                <a:gd name="connsiteX79" fmla="*/ 299945 w 507631"/>
                <a:gd name="connsiteY79" fmla="*/ 120020 h 371694"/>
                <a:gd name="connsiteX80" fmla="*/ 310381 w 507631"/>
                <a:gd name="connsiteY80" fmla="*/ 111671 h 371694"/>
                <a:gd name="connsiteX81" fmla="*/ 307250 w 507631"/>
                <a:gd name="connsiteY81" fmla="*/ 102278 h 371694"/>
                <a:gd name="connsiteX82" fmla="*/ 310381 w 507631"/>
                <a:gd name="connsiteY82" fmla="*/ 96016 h 371694"/>
                <a:gd name="connsiteX83" fmla="*/ 307250 w 507631"/>
                <a:gd name="connsiteY83" fmla="*/ 80361 h 371694"/>
                <a:gd name="connsiteX84" fmla="*/ 318730 w 507631"/>
                <a:gd name="connsiteY84" fmla="*/ 68881 h 371694"/>
                <a:gd name="connsiteX85" fmla="*/ 326036 w 507631"/>
                <a:gd name="connsiteY85" fmla="*/ 65750 h 371694"/>
                <a:gd name="connsiteX86" fmla="*/ 345866 w 507631"/>
                <a:gd name="connsiteY86" fmla="*/ 55314 h 371694"/>
                <a:gd name="connsiteX87" fmla="*/ 347952 w 507631"/>
                <a:gd name="connsiteY87" fmla="*/ 36528 h 371694"/>
                <a:gd name="connsiteX88" fmla="*/ 355258 w 507631"/>
                <a:gd name="connsiteY88" fmla="*/ 21917 h 371694"/>
                <a:gd name="connsiteX89" fmla="*/ 417877 w 507631"/>
                <a:gd name="connsiteY89" fmla="*/ 0 h 371694"/>
                <a:gd name="connsiteX0" fmla="*/ 157283 w 507631"/>
                <a:gd name="connsiteY0" fmla="*/ 371694 h 463134"/>
                <a:gd name="connsiteX1" fmla="*/ 9353 w 507631"/>
                <a:gd name="connsiteY1" fmla="*/ 324068 h 463134"/>
                <a:gd name="connsiteX2" fmla="*/ 13776 w 507631"/>
                <a:gd name="connsiteY2" fmla="*/ 310799 h 463134"/>
                <a:gd name="connsiteX3" fmla="*/ 0 w 507631"/>
                <a:gd name="connsiteY3" fmla="*/ 309547 h 463134"/>
                <a:gd name="connsiteX4" fmla="*/ 2504 w 507631"/>
                <a:gd name="connsiteY4" fmla="*/ 295771 h 463134"/>
                <a:gd name="connsiteX5" fmla="*/ 21290 w 507631"/>
                <a:gd name="connsiteY5" fmla="*/ 279490 h 463134"/>
                <a:gd name="connsiteX6" fmla="*/ 35066 w 507631"/>
                <a:gd name="connsiteY6" fmla="*/ 279490 h 463134"/>
                <a:gd name="connsiteX7" fmla="*/ 31309 w 507631"/>
                <a:gd name="connsiteY7" fmla="*/ 258199 h 463134"/>
                <a:gd name="connsiteX8" fmla="*/ 37571 w 507631"/>
                <a:gd name="connsiteY8" fmla="*/ 248180 h 463134"/>
                <a:gd name="connsiteX9" fmla="*/ 41328 w 507631"/>
                <a:gd name="connsiteY9" fmla="*/ 229395 h 463134"/>
                <a:gd name="connsiteX10" fmla="*/ 33814 w 507631"/>
                <a:gd name="connsiteY10" fmla="*/ 208104 h 463134"/>
                <a:gd name="connsiteX11" fmla="*/ 38823 w 507631"/>
                <a:gd name="connsiteY11" fmla="*/ 164271 h 463134"/>
                <a:gd name="connsiteX12" fmla="*/ 38920 w 507631"/>
                <a:gd name="connsiteY12" fmla="*/ 163741 h 463134"/>
                <a:gd name="connsiteX13" fmla="*/ 42163 w 507631"/>
                <a:gd name="connsiteY13" fmla="*/ 166984 h 463134"/>
                <a:gd name="connsiteX14" fmla="*/ 55730 w 507631"/>
                <a:gd name="connsiteY14" fmla="*/ 159679 h 463134"/>
                <a:gd name="connsiteX15" fmla="*/ 57818 w 507631"/>
                <a:gd name="connsiteY15" fmla="*/ 154460 h 463134"/>
                <a:gd name="connsiteX16" fmla="*/ 64079 w 507631"/>
                <a:gd name="connsiteY16" fmla="*/ 148199 h 463134"/>
                <a:gd name="connsiteX17" fmla="*/ 87040 w 507631"/>
                <a:gd name="connsiteY17" fmla="*/ 116889 h 463134"/>
                <a:gd name="connsiteX18" fmla="*/ 95390 w 507631"/>
                <a:gd name="connsiteY18" fmla="*/ 106453 h 463134"/>
                <a:gd name="connsiteX19" fmla="*/ 95390 w 507631"/>
                <a:gd name="connsiteY19" fmla="*/ 97060 h 463134"/>
                <a:gd name="connsiteX20" fmla="*/ 90171 w 507631"/>
                <a:gd name="connsiteY20" fmla="*/ 89754 h 463134"/>
                <a:gd name="connsiteX21" fmla="*/ 93302 w 507631"/>
                <a:gd name="connsiteY21" fmla="*/ 74099 h 463134"/>
                <a:gd name="connsiteX22" fmla="*/ 104782 w 507631"/>
                <a:gd name="connsiteY22" fmla="*/ 77230 h 463134"/>
                <a:gd name="connsiteX23" fmla="*/ 115219 w 507631"/>
                <a:gd name="connsiteY23" fmla="*/ 69925 h 463134"/>
                <a:gd name="connsiteX24" fmla="*/ 140266 w 507631"/>
                <a:gd name="connsiteY24" fmla="*/ 80361 h 463134"/>
                <a:gd name="connsiteX25" fmla="*/ 147571 w 507631"/>
                <a:gd name="connsiteY25" fmla="*/ 74099 h 463134"/>
                <a:gd name="connsiteX26" fmla="*/ 156965 w 507631"/>
                <a:gd name="connsiteY26" fmla="*/ 75143 h 463134"/>
                <a:gd name="connsiteX27" fmla="*/ 158009 w 507631"/>
                <a:gd name="connsiteY27" fmla="*/ 81405 h 463134"/>
                <a:gd name="connsiteX28" fmla="*/ 163226 w 507631"/>
                <a:gd name="connsiteY28" fmla="*/ 81405 h 463134"/>
                <a:gd name="connsiteX29" fmla="*/ 167401 w 507631"/>
                <a:gd name="connsiteY29" fmla="*/ 87667 h 463134"/>
                <a:gd name="connsiteX30" fmla="*/ 172619 w 507631"/>
                <a:gd name="connsiteY30" fmla="*/ 87667 h 463134"/>
                <a:gd name="connsiteX31" fmla="*/ 173663 w 507631"/>
                <a:gd name="connsiteY31" fmla="*/ 99147 h 463134"/>
                <a:gd name="connsiteX32" fmla="*/ 167401 w 507631"/>
                <a:gd name="connsiteY32" fmla="*/ 110627 h 463134"/>
                <a:gd name="connsiteX33" fmla="*/ 168444 w 507631"/>
                <a:gd name="connsiteY33" fmla="*/ 116889 h 463134"/>
                <a:gd name="connsiteX34" fmla="*/ 161139 w 507631"/>
                <a:gd name="connsiteY34" fmla="*/ 128369 h 463134"/>
                <a:gd name="connsiteX35" fmla="*/ 191405 w 507631"/>
                <a:gd name="connsiteY35" fmla="*/ 141937 h 463134"/>
                <a:gd name="connsiteX36" fmla="*/ 198711 w 507631"/>
                <a:gd name="connsiteY36" fmla="*/ 139849 h 463134"/>
                <a:gd name="connsiteX37" fmla="*/ 198711 w 507631"/>
                <a:gd name="connsiteY37" fmla="*/ 131500 h 463134"/>
                <a:gd name="connsiteX38" fmla="*/ 212278 w 507631"/>
                <a:gd name="connsiteY38" fmla="*/ 114802 h 463134"/>
                <a:gd name="connsiteX39" fmla="*/ 222714 w 507631"/>
                <a:gd name="connsiteY39" fmla="*/ 114802 h 463134"/>
                <a:gd name="connsiteX40" fmla="*/ 237326 w 507631"/>
                <a:gd name="connsiteY40" fmla="*/ 116889 h 463134"/>
                <a:gd name="connsiteX41" fmla="*/ 255068 w 507631"/>
                <a:gd name="connsiteY41" fmla="*/ 113758 h 463134"/>
                <a:gd name="connsiteX42" fmla="*/ 265504 w 507631"/>
                <a:gd name="connsiteY42" fmla="*/ 104365 h 463134"/>
                <a:gd name="connsiteX43" fmla="*/ 280115 w 507631"/>
                <a:gd name="connsiteY43" fmla="*/ 105409 h 463134"/>
                <a:gd name="connsiteX44" fmla="*/ 285333 w 507631"/>
                <a:gd name="connsiteY44" fmla="*/ 101234 h 463134"/>
                <a:gd name="connsiteX45" fmla="*/ 296814 w 507631"/>
                <a:gd name="connsiteY45" fmla="*/ 108540 h 463134"/>
                <a:gd name="connsiteX46" fmla="*/ 299945 w 507631"/>
                <a:gd name="connsiteY46" fmla="*/ 120020 h 463134"/>
                <a:gd name="connsiteX47" fmla="*/ 310381 w 507631"/>
                <a:gd name="connsiteY47" fmla="*/ 111671 h 463134"/>
                <a:gd name="connsiteX48" fmla="*/ 307250 w 507631"/>
                <a:gd name="connsiteY48" fmla="*/ 102278 h 463134"/>
                <a:gd name="connsiteX49" fmla="*/ 310381 w 507631"/>
                <a:gd name="connsiteY49" fmla="*/ 96016 h 463134"/>
                <a:gd name="connsiteX50" fmla="*/ 307250 w 507631"/>
                <a:gd name="connsiteY50" fmla="*/ 80361 h 463134"/>
                <a:gd name="connsiteX51" fmla="*/ 318730 w 507631"/>
                <a:gd name="connsiteY51" fmla="*/ 68881 h 463134"/>
                <a:gd name="connsiteX52" fmla="*/ 326036 w 507631"/>
                <a:gd name="connsiteY52" fmla="*/ 65750 h 463134"/>
                <a:gd name="connsiteX53" fmla="*/ 345866 w 507631"/>
                <a:gd name="connsiteY53" fmla="*/ 55314 h 463134"/>
                <a:gd name="connsiteX54" fmla="*/ 347952 w 507631"/>
                <a:gd name="connsiteY54" fmla="*/ 36528 h 463134"/>
                <a:gd name="connsiteX55" fmla="*/ 355258 w 507631"/>
                <a:gd name="connsiteY55" fmla="*/ 21917 h 463134"/>
                <a:gd name="connsiteX56" fmla="*/ 417877 w 507631"/>
                <a:gd name="connsiteY56" fmla="*/ 0 h 463134"/>
                <a:gd name="connsiteX57" fmla="*/ 423095 w 507631"/>
                <a:gd name="connsiteY57" fmla="*/ 4175 h 463134"/>
                <a:gd name="connsiteX58" fmla="*/ 447099 w 507631"/>
                <a:gd name="connsiteY58" fmla="*/ 6262 h 463134"/>
                <a:gd name="connsiteX59" fmla="*/ 448143 w 507631"/>
                <a:gd name="connsiteY59" fmla="*/ 18786 h 463134"/>
                <a:gd name="connsiteX60" fmla="*/ 452317 w 507631"/>
                <a:gd name="connsiteY60" fmla="*/ 26091 h 463134"/>
                <a:gd name="connsiteX61" fmla="*/ 456492 w 507631"/>
                <a:gd name="connsiteY61" fmla="*/ 64706 h 463134"/>
                <a:gd name="connsiteX62" fmla="*/ 457536 w 507631"/>
                <a:gd name="connsiteY62" fmla="*/ 70968 h 463134"/>
                <a:gd name="connsiteX63" fmla="*/ 459623 w 507631"/>
                <a:gd name="connsiteY63" fmla="*/ 77230 h 463134"/>
                <a:gd name="connsiteX64" fmla="*/ 470060 w 507631"/>
                <a:gd name="connsiteY64" fmla="*/ 77230 h 463134"/>
                <a:gd name="connsiteX65" fmla="*/ 470060 w 507631"/>
                <a:gd name="connsiteY65" fmla="*/ 89754 h 463134"/>
                <a:gd name="connsiteX66" fmla="*/ 490933 w 507631"/>
                <a:gd name="connsiteY66" fmla="*/ 104365 h 463134"/>
                <a:gd name="connsiteX67" fmla="*/ 501369 w 507631"/>
                <a:gd name="connsiteY67" fmla="*/ 102278 h 463134"/>
                <a:gd name="connsiteX68" fmla="*/ 507631 w 507631"/>
                <a:gd name="connsiteY68" fmla="*/ 113758 h 463134"/>
                <a:gd name="connsiteX69" fmla="*/ 503457 w 507631"/>
                <a:gd name="connsiteY69" fmla="*/ 129413 h 463134"/>
                <a:gd name="connsiteX70" fmla="*/ 507631 w 507631"/>
                <a:gd name="connsiteY70" fmla="*/ 139849 h 463134"/>
                <a:gd name="connsiteX71" fmla="*/ 506587 w 507631"/>
                <a:gd name="connsiteY71" fmla="*/ 150286 h 463134"/>
                <a:gd name="connsiteX72" fmla="*/ 496151 w 507631"/>
                <a:gd name="connsiteY72" fmla="*/ 155504 h 463134"/>
                <a:gd name="connsiteX73" fmla="*/ 496151 w 507631"/>
                <a:gd name="connsiteY73" fmla="*/ 161766 h 463134"/>
                <a:gd name="connsiteX74" fmla="*/ 504501 w 507631"/>
                <a:gd name="connsiteY74" fmla="*/ 164897 h 463134"/>
                <a:gd name="connsiteX75" fmla="*/ 507572 w 507631"/>
                <a:gd name="connsiteY75" fmla="*/ 183327 h 463134"/>
                <a:gd name="connsiteX76" fmla="*/ 467138 w 507631"/>
                <a:gd name="connsiteY76" fmla="*/ 195580 h 463134"/>
                <a:gd name="connsiteX77" fmla="*/ 458371 w 507631"/>
                <a:gd name="connsiteY77" fmla="*/ 208104 h 463134"/>
                <a:gd name="connsiteX78" fmla="*/ 443342 w 507631"/>
                <a:gd name="connsiteY78" fmla="*/ 204347 h 463134"/>
                <a:gd name="connsiteX79" fmla="*/ 423304 w 507631"/>
                <a:gd name="connsiteY79" fmla="*/ 211861 h 463134"/>
                <a:gd name="connsiteX80" fmla="*/ 423304 w 507631"/>
                <a:gd name="connsiteY80" fmla="*/ 224385 h 463134"/>
                <a:gd name="connsiteX81" fmla="*/ 420800 w 507631"/>
                <a:gd name="connsiteY81" fmla="*/ 241918 h 463134"/>
                <a:gd name="connsiteX82" fmla="*/ 395752 w 507631"/>
                <a:gd name="connsiteY82" fmla="*/ 246928 h 463134"/>
                <a:gd name="connsiteX83" fmla="*/ 390742 w 507631"/>
                <a:gd name="connsiteY83" fmla="*/ 256947 h 463134"/>
                <a:gd name="connsiteX84" fmla="*/ 375714 w 507631"/>
                <a:gd name="connsiteY84" fmla="*/ 273228 h 463134"/>
                <a:gd name="connsiteX85" fmla="*/ 371957 w 507631"/>
                <a:gd name="connsiteY85" fmla="*/ 283247 h 463134"/>
                <a:gd name="connsiteX86" fmla="*/ 375714 w 507631"/>
                <a:gd name="connsiteY86" fmla="*/ 297023 h 463134"/>
                <a:gd name="connsiteX87" fmla="*/ 364442 w 507631"/>
                <a:gd name="connsiteY87" fmla="*/ 314556 h 463134"/>
                <a:gd name="connsiteX88" fmla="*/ 364038 w 507631"/>
                <a:gd name="connsiteY88" fmla="*/ 324068 h 463134"/>
                <a:gd name="connsiteX89" fmla="*/ 248723 w 507631"/>
                <a:gd name="connsiteY89" fmla="*/ 463134 h 463134"/>
                <a:gd name="connsiteX0" fmla="*/ 9353 w 507631"/>
                <a:gd name="connsiteY0" fmla="*/ 324068 h 463134"/>
                <a:gd name="connsiteX1" fmla="*/ 13776 w 507631"/>
                <a:gd name="connsiteY1" fmla="*/ 310799 h 463134"/>
                <a:gd name="connsiteX2" fmla="*/ 0 w 507631"/>
                <a:gd name="connsiteY2" fmla="*/ 309547 h 463134"/>
                <a:gd name="connsiteX3" fmla="*/ 2504 w 507631"/>
                <a:gd name="connsiteY3" fmla="*/ 295771 h 463134"/>
                <a:gd name="connsiteX4" fmla="*/ 21290 w 507631"/>
                <a:gd name="connsiteY4" fmla="*/ 279490 h 463134"/>
                <a:gd name="connsiteX5" fmla="*/ 35066 w 507631"/>
                <a:gd name="connsiteY5" fmla="*/ 279490 h 463134"/>
                <a:gd name="connsiteX6" fmla="*/ 31309 w 507631"/>
                <a:gd name="connsiteY6" fmla="*/ 258199 h 463134"/>
                <a:gd name="connsiteX7" fmla="*/ 37571 w 507631"/>
                <a:gd name="connsiteY7" fmla="*/ 248180 h 463134"/>
                <a:gd name="connsiteX8" fmla="*/ 41328 w 507631"/>
                <a:gd name="connsiteY8" fmla="*/ 229395 h 463134"/>
                <a:gd name="connsiteX9" fmla="*/ 33814 w 507631"/>
                <a:gd name="connsiteY9" fmla="*/ 208104 h 463134"/>
                <a:gd name="connsiteX10" fmla="*/ 38823 w 507631"/>
                <a:gd name="connsiteY10" fmla="*/ 164271 h 463134"/>
                <a:gd name="connsiteX11" fmla="*/ 38920 w 507631"/>
                <a:gd name="connsiteY11" fmla="*/ 163741 h 463134"/>
                <a:gd name="connsiteX12" fmla="*/ 42163 w 507631"/>
                <a:gd name="connsiteY12" fmla="*/ 166984 h 463134"/>
                <a:gd name="connsiteX13" fmla="*/ 55730 w 507631"/>
                <a:gd name="connsiteY13" fmla="*/ 159679 h 463134"/>
                <a:gd name="connsiteX14" fmla="*/ 57818 w 507631"/>
                <a:gd name="connsiteY14" fmla="*/ 154460 h 463134"/>
                <a:gd name="connsiteX15" fmla="*/ 64079 w 507631"/>
                <a:gd name="connsiteY15" fmla="*/ 148199 h 463134"/>
                <a:gd name="connsiteX16" fmla="*/ 87040 w 507631"/>
                <a:gd name="connsiteY16" fmla="*/ 116889 h 463134"/>
                <a:gd name="connsiteX17" fmla="*/ 95390 w 507631"/>
                <a:gd name="connsiteY17" fmla="*/ 106453 h 463134"/>
                <a:gd name="connsiteX18" fmla="*/ 95390 w 507631"/>
                <a:gd name="connsiteY18" fmla="*/ 97060 h 463134"/>
                <a:gd name="connsiteX19" fmla="*/ 90171 w 507631"/>
                <a:gd name="connsiteY19" fmla="*/ 89754 h 463134"/>
                <a:gd name="connsiteX20" fmla="*/ 93302 w 507631"/>
                <a:gd name="connsiteY20" fmla="*/ 74099 h 463134"/>
                <a:gd name="connsiteX21" fmla="*/ 104782 w 507631"/>
                <a:gd name="connsiteY21" fmla="*/ 77230 h 463134"/>
                <a:gd name="connsiteX22" fmla="*/ 115219 w 507631"/>
                <a:gd name="connsiteY22" fmla="*/ 69925 h 463134"/>
                <a:gd name="connsiteX23" fmla="*/ 140266 w 507631"/>
                <a:gd name="connsiteY23" fmla="*/ 80361 h 463134"/>
                <a:gd name="connsiteX24" fmla="*/ 147571 w 507631"/>
                <a:gd name="connsiteY24" fmla="*/ 74099 h 463134"/>
                <a:gd name="connsiteX25" fmla="*/ 156965 w 507631"/>
                <a:gd name="connsiteY25" fmla="*/ 75143 h 463134"/>
                <a:gd name="connsiteX26" fmla="*/ 158009 w 507631"/>
                <a:gd name="connsiteY26" fmla="*/ 81405 h 463134"/>
                <a:gd name="connsiteX27" fmla="*/ 163226 w 507631"/>
                <a:gd name="connsiteY27" fmla="*/ 81405 h 463134"/>
                <a:gd name="connsiteX28" fmla="*/ 167401 w 507631"/>
                <a:gd name="connsiteY28" fmla="*/ 87667 h 463134"/>
                <a:gd name="connsiteX29" fmla="*/ 172619 w 507631"/>
                <a:gd name="connsiteY29" fmla="*/ 87667 h 463134"/>
                <a:gd name="connsiteX30" fmla="*/ 173663 w 507631"/>
                <a:gd name="connsiteY30" fmla="*/ 99147 h 463134"/>
                <a:gd name="connsiteX31" fmla="*/ 167401 w 507631"/>
                <a:gd name="connsiteY31" fmla="*/ 110627 h 463134"/>
                <a:gd name="connsiteX32" fmla="*/ 168444 w 507631"/>
                <a:gd name="connsiteY32" fmla="*/ 116889 h 463134"/>
                <a:gd name="connsiteX33" fmla="*/ 161139 w 507631"/>
                <a:gd name="connsiteY33" fmla="*/ 128369 h 463134"/>
                <a:gd name="connsiteX34" fmla="*/ 191405 w 507631"/>
                <a:gd name="connsiteY34" fmla="*/ 141937 h 463134"/>
                <a:gd name="connsiteX35" fmla="*/ 198711 w 507631"/>
                <a:gd name="connsiteY35" fmla="*/ 139849 h 463134"/>
                <a:gd name="connsiteX36" fmla="*/ 198711 w 507631"/>
                <a:gd name="connsiteY36" fmla="*/ 131500 h 463134"/>
                <a:gd name="connsiteX37" fmla="*/ 212278 w 507631"/>
                <a:gd name="connsiteY37" fmla="*/ 114802 h 463134"/>
                <a:gd name="connsiteX38" fmla="*/ 222714 w 507631"/>
                <a:gd name="connsiteY38" fmla="*/ 114802 h 463134"/>
                <a:gd name="connsiteX39" fmla="*/ 237326 w 507631"/>
                <a:gd name="connsiteY39" fmla="*/ 116889 h 463134"/>
                <a:gd name="connsiteX40" fmla="*/ 255068 w 507631"/>
                <a:gd name="connsiteY40" fmla="*/ 113758 h 463134"/>
                <a:gd name="connsiteX41" fmla="*/ 265504 w 507631"/>
                <a:gd name="connsiteY41" fmla="*/ 104365 h 463134"/>
                <a:gd name="connsiteX42" fmla="*/ 280115 w 507631"/>
                <a:gd name="connsiteY42" fmla="*/ 105409 h 463134"/>
                <a:gd name="connsiteX43" fmla="*/ 285333 w 507631"/>
                <a:gd name="connsiteY43" fmla="*/ 101234 h 463134"/>
                <a:gd name="connsiteX44" fmla="*/ 296814 w 507631"/>
                <a:gd name="connsiteY44" fmla="*/ 108540 h 463134"/>
                <a:gd name="connsiteX45" fmla="*/ 299945 w 507631"/>
                <a:gd name="connsiteY45" fmla="*/ 120020 h 463134"/>
                <a:gd name="connsiteX46" fmla="*/ 310381 w 507631"/>
                <a:gd name="connsiteY46" fmla="*/ 111671 h 463134"/>
                <a:gd name="connsiteX47" fmla="*/ 307250 w 507631"/>
                <a:gd name="connsiteY47" fmla="*/ 102278 h 463134"/>
                <a:gd name="connsiteX48" fmla="*/ 310381 w 507631"/>
                <a:gd name="connsiteY48" fmla="*/ 96016 h 463134"/>
                <a:gd name="connsiteX49" fmla="*/ 307250 w 507631"/>
                <a:gd name="connsiteY49" fmla="*/ 80361 h 463134"/>
                <a:gd name="connsiteX50" fmla="*/ 318730 w 507631"/>
                <a:gd name="connsiteY50" fmla="*/ 68881 h 463134"/>
                <a:gd name="connsiteX51" fmla="*/ 326036 w 507631"/>
                <a:gd name="connsiteY51" fmla="*/ 65750 h 463134"/>
                <a:gd name="connsiteX52" fmla="*/ 345866 w 507631"/>
                <a:gd name="connsiteY52" fmla="*/ 55314 h 463134"/>
                <a:gd name="connsiteX53" fmla="*/ 347952 w 507631"/>
                <a:gd name="connsiteY53" fmla="*/ 36528 h 463134"/>
                <a:gd name="connsiteX54" fmla="*/ 355258 w 507631"/>
                <a:gd name="connsiteY54" fmla="*/ 21917 h 463134"/>
                <a:gd name="connsiteX55" fmla="*/ 417877 w 507631"/>
                <a:gd name="connsiteY55" fmla="*/ 0 h 463134"/>
                <a:gd name="connsiteX56" fmla="*/ 423095 w 507631"/>
                <a:gd name="connsiteY56" fmla="*/ 4175 h 463134"/>
                <a:gd name="connsiteX57" fmla="*/ 447099 w 507631"/>
                <a:gd name="connsiteY57" fmla="*/ 6262 h 463134"/>
                <a:gd name="connsiteX58" fmla="*/ 448143 w 507631"/>
                <a:gd name="connsiteY58" fmla="*/ 18786 h 463134"/>
                <a:gd name="connsiteX59" fmla="*/ 452317 w 507631"/>
                <a:gd name="connsiteY59" fmla="*/ 26091 h 463134"/>
                <a:gd name="connsiteX60" fmla="*/ 456492 w 507631"/>
                <a:gd name="connsiteY60" fmla="*/ 64706 h 463134"/>
                <a:gd name="connsiteX61" fmla="*/ 457536 w 507631"/>
                <a:gd name="connsiteY61" fmla="*/ 70968 h 463134"/>
                <a:gd name="connsiteX62" fmla="*/ 459623 w 507631"/>
                <a:gd name="connsiteY62" fmla="*/ 77230 h 463134"/>
                <a:gd name="connsiteX63" fmla="*/ 470060 w 507631"/>
                <a:gd name="connsiteY63" fmla="*/ 77230 h 463134"/>
                <a:gd name="connsiteX64" fmla="*/ 470060 w 507631"/>
                <a:gd name="connsiteY64" fmla="*/ 89754 h 463134"/>
                <a:gd name="connsiteX65" fmla="*/ 490933 w 507631"/>
                <a:gd name="connsiteY65" fmla="*/ 104365 h 463134"/>
                <a:gd name="connsiteX66" fmla="*/ 501369 w 507631"/>
                <a:gd name="connsiteY66" fmla="*/ 102278 h 463134"/>
                <a:gd name="connsiteX67" fmla="*/ 507631 w 507631"/>
                <a:gd name="connsiteY67" fmla="*/ 113758 h 463134"/>
                <a:gd name="connsiteX68" fmla="*/ 503457 w 507631"/>
                <a:gd name="connsiteY68" fmla="*/ 129413 h 463134"/>
                <a:gd name="connsiteX69" fmla="*/ 507631 w 507631"/>
                <a:gd name="connsiteY69" fmla="*/ 139849 h 463134"/>
                <a:gd name="connsiteX70" fmla="*/ 506587 w 507631"/>
                <a:gd name="connsiteY70" fmla="*/ 150286 h 463134"/>
                <a:gd name="connsiteX71" fmla="*/ 496151 w 507631"/>
                <a:gd name="connsiteY71" fmla="*/ 155504 h 463134"/>
                <a:gd name="connsiteX72" fmla="*/ 496151 w 507631"/>
                <a:gd name="connsiteY72" fmla="*/ 161766 h 463134"/>
                <a:gd name="connsiteX73" fmla="*/ 504501 w 507631"/>
                <a:gd name="connsiteY73" fmla="*/ 164897 h 463134"/>
                <a:gd name="connsiteX74" fmla="*/ 507572 w 507631"/>
                <a:gd name="connsiteY74" fmla="*/ 183327 h 463134"/>
                <a:gd name="connsiteX75" fmla="*/ 467138 w 507631"/>
                <a:gd name="connsiteY75" fmla="*/ 195580 h 463134"/>
                <a:gd name="connsiteX76" fmla="*/ 458371 w 507631"/>
                <a:gd name="connsiteY76" fmla="*/ 208104 h 463134"/>
                <a:gd name="connsiteX77" fmla="*/ 443342 w 507631"/>
                <a:gd name="connsiteY77" fmla="*/ 204347 h 463134"/>
                <a:gd name="connsiteX78" fmla="*/ 423304 w 507631"/>
                <a:gd name="connsiteY78" fmla="*/ 211861 h 463134"/>
                <a:gd name="connsiteX79" fmla="*/ 423304 w 507631"/>
                <a:gd name="connsiteY79" fmla="*/ 224385 h 463134"/>
                <a:gd name="connsiteX80" fmla="*/ 420800 w 507631"/>
                <a:gd name="connsiteY80" fmla="*/ 241918 h 463134"/>
                <a:gd name="connsiteX81" fmla="*/ 395752 w 507631"/>
                <a:gd name="connsiteY81" fmla="*/ 246928 h 463134"/>
                <a:gd name="connsiteX82" fmla="*/ 390742 w 507631"/>
                <a:gd name="connsiteY82" fmla="*/ 256947 h 463134"/>
                <a:gd name="connsiteX83" fmla="*/ 375714 w 507631"/>
                <a:gd name="connsiteY83" fmla="*/ 273228 h 463134"/>
                <a:gd name="connsiteX84" fmla="*/ 371957 w 507631"/>
                <a:gd name="connsiteY84" fmla="*/ 283247 h 463134"/>
                <a:gd name="connsiteX85" fmla="*/ 375714 w 507631"/>
                <a:gd name="connsiteY85" fmla="*/ 297023 h 463134"/>
                <a:gd name="connsiteX86" fmla="*/ 364442 w 507631"/>
                <a:gd name="connsiteY86" fmla="*/ 314556 h 463134"/>
                <a:gd name="connsiteX87" fmla="*/ 364038 w 507631"/>
                <a:gd name="connsiteY87" fmla="*/ 324068 h 463134"/>
                <a:gd name="connsiteX88" fmla="*/ 248723 w 507631"/>
                <a:gd name="connsiteY88" fmla="*/ 463134 h 463134"/>
                <a:gd name="connsiteX0" fmla="*/ 9353 w 507631"/>
                <a:gd name="connsiteY0" fmla="*/ 324068 h 324068"/>
                <a:gd name="connsiteX1" fmla="*/ 13776 w 507631"/>
                <a:gd name="connsiteY1" fmla="*/ 310799 h 324068"/>
                <a:gd name="connsiteX2" fmla="*/ 0 w 507631"/>
                <a:gd name="connsiteY2" fmla="*/ 309547 h 324068"/>
                <a:gd name="connsiteX3" fmla="*/ 2504 w 507631"/>
                <a:gd name="connsiteY3" fmla="*/ 295771 h 324068"/>
                <a:gd name="connsiteX4" fmla="*/ 21290 w 507631"/>
                <a:gd name="connsiteY4" fmla="*/ 279490 h 324068"/>
                <a:gd name="connsiteX5" fmla="*/ 35066 w 507631"/>
                <a:gd name="connsiteY5" fmla="*/ 279490 h 324068"/>
                <a:gd name="connsiteX6" fmla="*/ 31309 w 507631"/>
                <a:gd name="connsiteY6" fmla="*/ 258199 h 324068"/>
                <a:gd name="connsiteX7" fmla="*/ 37571 w 507631"/>
                <a:gd name="connsiteY7" fmla="*/ 248180 h 324068"/>
                <a:gd name="connsiteX8" fmla="*/ 41328 w 507631"/>
                <a:gd name="connsiteY8" fmla="*/ 229395 h 324068"/>
                <a:gd name="connsiteX9" fmla="*/ 33814 w 507631"/>
                <a:gd name="connsiteY9" fmla="*/ 208104 h 324068"/>
                <a:gd name="connsiteX10" fmla="*/ 38823 w 507631"/>
                <a:gd name="connsiteY10" fmla="*/ 164271 h 324068"/>
                <a:gd name="connsiteX11" fmla="*/ 38920 w 507631"/>
                <a:gd name="connsiteY11" fmla="*/ 163741 h 324068"/>
                <a:gd name="connsiteX12" fmla="*/ 42163 w 507631"/>
                <a:gd name="connsiteY12" fmla="*/ 166984 h 324068"/>
                <a:gd name="connsiteX13" fmla="*/ 55730 w 507631"/>
                <a:gd name="connsiteY13" fmla="*/ 159679 h 324068"/>
                <a:gd name="connsiteX14" fmla="*/ 57818 w 507631"/>
                <a:gd name="connsiteY14" fmla="*/ 154460 h 324068"/>
                <a:gd name="connsiteX15" fmla="*/ 64079 w 507631"/>
                <a:gd name="connsiteY15" fmla="*/ 148199 h 324068"/>
                <a:gd name="connsiteX16" fmla="*/ 87040 w 507631"/>
                <a:gd name="connsiteY16" fmla="*/ 116889 h 324068"/>
                <a:gd name="connsiteX17" fmla="*/ 95390 w 507631"/>
                <a:gd name="connsiteY17" fmla="*/ 106453 h 324068"/>
                <a:gd name="connsiteX18" fmla="*/ 95390 w 507631"/>
                <a:gd name="connsiteY18" fmla="*/ 97060 h 324068"/>
                <a:gd name="connsiteX19" fmla="*/ 90171 w 507631"/>
                <a:gd name="connsiteY19" fmla="*/ 89754 h 324068"/>
                <a:gd name="connsiteX20" fmla="*/ 93302 w 507631"/>
                <a:gd name="connsiteY20" fmla="*/ 74099 h 324068"/>
                <a:gd name="connsiteX21" fmla="*/ 104782 w 507631"/>
                <a:gd name="connsiteY21" fmla="*/ 77230 h 324068"/>
                <a:gd name="connsiteX22" fmla="*/ 115219 w 507631"/>
                <a:gd name="connsiteY22" fmla="*/ 69925 h 324068"/>
                <a:gd name="connsiteX23" fmla="*/ 140266 w 507631"/>
                <a:gd name="connsiteY23" fmla="*/ 80361 h 324068"/>
                <a:gd name="connsiteX24" fmla="*/ 147571 w 507631"/>
                <a:gd name="connsiteY24" fmla="*/ 74099 h 324068"/>
                <a:gd name="connsiteX25" fmla="*/ 156965 w 507631"/>
                <a:gd name="connsiteY25" fmla="*/ 75143 h 324068"/>
                <a:gd name="connsiteX26" fmla="*/ 158009 w 507631"/>
                <a:gd name="connsiteY26" fmla="*/ 81405 h 324068"/>
                <a:gd name="connsiteX27" fmla="*/ 163226 w 507631"/>
                <a:gd name="connsiteY27" fmla="*/ 81405 h 324068"/>
                <a:gd name="connsiteX28" fmla="*/ 167401 w 507631"/>
                <a:gd name="connsiteY28" fmla="*/ 87667 h 324068"/>
                <a:gd name="connsiteX29" fmla="*/ 172619 w 507631"/>
                <a:gd name="connsiteY29" fmla="*/ 87667 h 324068"/>
                <a:gd name="connsiteX30" fmla="*/ 173663 w 507631"/>
                <a:gd name="connsiteY30" fmla="*/ 99147 h 324068"/>
                <a:gd name="connsiteX31" fmla="*/ 167401 w 507631"/>
                <a:gd name="connsiteY31" fmla="*/ 110627 h 324068"/>
                <a:gd name="connsiteX32" fmla="*/ 168444 w 507631"/>
                <a:gd name="connsiteY32" fmla="*/ 116889 h 324068"/>
                <a:gd name="connsiteX33" fmla="*/ 161139 w 507631"/>
                <a:gd name="connsiteY33" fmla="*/ 128369 h 324068"/>
                <a:gd name="connsiteX34" fmla="*/ 191405 w 507631"/>
                <a:gd name="connsiteY34" fmla="*/ 141937 h 324068"/>
                <a:gd name="connsiteX35" fmla="*/ 198711 w 507631"/>
                <a:gd name="connsiteY35" fmla="*/ 139849 h 324068"/>
                <a:gd name="connsiteX36" fmla="*/ 198711 w 507631"/>
                <a:gd name="connsiteY36" fmla="*/ 131500 h 324068"/>
                <a:gd name="connsiteX37" fmla="*/ 212278 w 507631"/>
                <a:gd name="connsiteY37" fmla="*/ 114802 h 324068"/>
                <a:gd name="connsiteX38" fmla="*/ 222714 w 507631"/>
                <a:gd name="connsiteY38" fmla="*/ 114802 h 324068"/>
                <a:gd name="connsiteX39" fmla="*/ 237326 w 507631"/>
                <a:gd name="connsiteY39" fmla="*/ 116889 h 324068"/>
                <a:gd name="connsiteX40" fmla="*/ 255068 w 507631"/>
                <a:gd name="connsiteY40" fmla="*/ 113758 h 324068"/>
                <a:gd name="connsiteX41" fmla="*/ 265504 w 507631"/>
                <a:gd name="connsiteY41" fmla="*/ 104365 h 324068"/>
                <a:gd name="connsiteX42" fmla="*/ 280115 w 507631"/>
                <a:gd name="connsiteY42" fmla="*/ 105409 h 324068"/>
                <a:gd name="connsiteX43" fmla="*/ 285333 w 507631"/>
                <a:gd name="connsiteY43" fmla="*/ 101234 h 324068"/>
                <a:gd name="connsiteX44" fmla="*/ 296814 w 507631"/>
                <a:gd name="connsiteY44" fmla="*/ 108540 h 324068"/>
                <a:gd name="connsiteX45" fmla="*/ 299945 w 507631"/>
                <a:gd name="connsiteY45" fmla="*/ 120020 h 324068"/>
                <a:gd name="connsiteX46" fmla="*/ 310381 w 507631"/>
                <a:gd name="connsiteY46" fmla="*/ 111671 h 324068"/>
                <a:gd name="connsiteX47" fmla="*/ 307250 w 507631"/>
                <a:gd name="connsiteY47" fmla="*/ 102278 h 324068"/>
                <a:gd name="connsiteX48" fmla="*/ 310381 w 507631"/>
                <a:gd name="connsiteY48" fmla="*/ 96016 h 324068"/>
                <a:gd name="connsiteX49" fmla="*/ 307250 w 507631"/>
                <a:gd name="connsiteY49" fmla="*/ 80361 h 324068"/>
                <a:gd name="connsiteX50" fmla="*/ 318730 w 507631"/>
                <a:gd name="connsiteY50" fmla="*/ 68881 h 324068"/>
                <a:gd name="connsiteX51" fmla="*/ 326036 w 507631"/>
                <a:gd name="connsiteY51" fmla="*/ 65750 h 324068"/>
                <a:gd name="connsiteX52" fmla="*/ 345866 w 507631"/>
                <a:gd name="connsiteY52" fmla="*/ 55314 h 324068"/>
                <a:gd name="connsiteX53" fmla="*/ 347952 w 507631"/>
                <a:gd name="connsiteY53" fmla="*/ 36528 h 324068"/>
                <a:gd name="connsiteX54" fmla="*/ 355258 w 507631"/>
                <a:gd name="connsiteY54" fmla="*/ 21917 h 324068"/>
                <a:gd name="connsiteX55" fmla="*/ 417877 w 507631"/>
                <a:gd name="connsiteY55" fmla="*/ 0 h 324068"/>
                <a:gd name="connsiteX56" fmla="*/ 423095 w 507631"/>
                <a:gd name="connsiteY56" fmla="*/ 4175 h 324068"/>
                <a:gd name="connsiteX57" fmla="*/ 447099 w 507631"/>
                <a:gd name="connsiteY57" fmla="*/ 6262 h 324068"/>
                <a:gd name="connsiteX58" fmla="*/ 448143 w 507631"/>
                <a:gd name="connsiteY58" fmla="*/ 18786 h 324068"/>
                <a:gd name="connsiteX59" fmla="*/ 452317 w 507631"/>
                <a:gd name="connsiteY59" fmla="*/ 26091 h 324068"/>
                <a:gd name="connsiteX60" fmla="*/ 456492 w 507631"/>
                <a:gd name="connsiteY60" fmla="*/ 64706 h 324068"/>
                <a:gd name="connsiteX61" fmla="*/ 457536 w 507631"/>
                <a:gd name="connsiteY61" fmla="*/ 70968 h 324068"/>
                <a:gd name="connsiteX62" fmla="*/ 459623 w 507631"/>
                <a:gd name="connsiteY62" fmla="*/ 77230 h 324068"/>
                <a:gd name="connsiteX63" fmla="*/ 470060 w 507631"/>
                <a:gd name="connsiteY63" fmla="*/ 77230 h 324068"/>
                <a:gd name="connsiteX64" fmla="*/ 470060 w 507631"/>
                <a:gd name="connsiteY64" fmla="*/ 89754 h 324068"/>
                <a:gd name="connsiteX65" fmla="*/ 490933 w 507631"/>
                <a:gd name="connsiteY65" fmla="*/ 104365 h 324068"/>
                <a:gd name="connsiteX66" fmla="*/ 501369 w 507631"/>
                <a:gd name="connsiteY66" fmla="*/ 102278 h 324068"/>
                <a:gd name="connsiteX67" fmla="*/ 507631 w 507631"/>
                <a:gd name="connsiteY67" fmla="*/ 113758 h 324068"/>
                <a:gd name="connsiteX68" fmla="*/ 503457 w 507631"/>
                <a:gd name="connsiteY68" fmla="*/ 129413 h 324068"/>
                <a:gd name="connsiteX69" fmla="*/ 507631 w 507631"/>
                <a:gd name="connsiteY69" fmla="*/ 139849 h 324068"/>
                <a:gd name="connsiteX70" fmla="*/ 506587 w 507631"/>
                <a:gd name="connsiteY70" fmla="*/ 150286 h 324068"/>
                <a:gd name="connsiteX71" fmla="*/ 496151 w 507631"/>
                <a:gd name="connsiteY71" fmla="*/ 155504 h 324068"/>
                <a:gd name="connsiteX72" fmla="*/ 496151 w 507631"/>
                <a:gd name="connsiteY72" fmla="*/ 161766 h 324068"/>
                <a:gd name="connsiteX73" fmla="*/ 504501 w 507631"/>
                <a:gd name="connsiteY73" fmla="*/ 164897 h 324068"/>
                <a:gd name="connsiteX74" fmla="*/ 507572 w 507631"/>
                <a:gd name="connsiteY74" fmla="*/ 183327 h 324068"/>
                <a:gd name="connsiteX75" fmla="*/ 467138 w 507631"/>
                <a:gd name="connsiteY75" fmla="*/ 195580 h 324068"/>
                <a:gd name="connsiteX76" fmla="*/ 458371 w 507631"/>
                <a:gd name="connsiteY76" fmla="*/ 208104 h 324068"/>
                <a:gd name="connsiteX77" fmla="*/ 443342 w 507631"/>
                <a:gd name="connsiteY77" fmla="*/ 204347 h 324068"/>
                <a:gd name="connsiteX78" fmla="*/ 423304 w 507631"/>
                <a:gd name="connsiteY78" fmla="*/ 211861 h 324068"/>
                <a:gd name="connsiteX79" fmla="*/ 423304 w 507631"/>
                <a:gd name="connsiteY79" fmla="*/ 224385 h 324068"/>
                <a:gd name="connsiteX80" fmla="*/ 420800 w 507631"/>
                <a:gd name="connsiteY80" fmla="*/ 241918 h 324068"/>
                <a:gd name="connsiteX81" fmla="*/ 395752 w 507631"/>
                <a:gd name="connsiteY81" fmla="*/ 246928 h 324068"/>
                <a:gd name="connsiteX82" fmla="*/ 390742 w 507631"/>
                <a:gd name="connsiteY82" fmla="*/ 256947 h 324068"/>
                <a:gd name="connsiteX83" fmla="*/ 375714 w 507631"/>
                <a:gd name="connsiteY83" fmla="*/ 273228 h 324068"/>
                <a:gd name="connsiteX84" fmla="*/ 371957 w 507631"/>
                <a:gd name="connsiteY84" fmla="*/ 283247 h 324068"/>
                <a:gd name="connsiteX85" fmla="*/ 375714 w 507631"/>
                <a:gd name="connsiteY85" fmla="*/ 297023 h 324068"/>
                <a:gd name="connsiteX86" fmla="*/ 364442 w 507631"/>
                <a:gd name="connsiteY86" fmla="*/ 314556 h 324068"/>
                <a:gd name="connsiteX87" fmla="*/ 364038 w 507631"/>
                <a:gd name="connsiteY87" fmla="*/ 324068 h 32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507631" h="324068">
                  <a:moveTo>
                    <a:pt x="9353" y="324068"/>
                  </a:moveTo>
                  <a:lnTo>
                    <a:pt x="13776" y="310799"/>
                  </a:lnTo>
                  <a:lnTo>
                    <a:pt x="0" y="309547"/>
                  </a:lnTo>
                  <a:lnTo>
                    <a:pt x="2504" y="295771"/>
                  </a:lnTo>
                  <a:lnTo>
                    <a:pt x="21290" y="279490"/>
                  </a:lnTo>
                  <a:lnTo>
                    <a:pt x="35066" y="279490"/>
                  </a:lnTo>
                  <a:lnTo>
                    <a:pt x="31309" y="258199"/>
                  </a:lnTo>
                  <a:lnTo>
                    <a:pt x="37571" y="248180"/>
                  </a:lnTo>
                  <a:lnTo>
                    <a:pt x="41328" y="229395"/>
                  </a:lnTo>
                  <a:lnTo>
                    <a:pt x="33814" y="208104"/>
                  </a:lnTo>
                  <a:lnTo>
                    <a:pt x="38823" y="164271"/>
                  </a:lnTo>
                  <a:cubicBezTo>
                    <a:pt x="38855" y="164094"/>
                    <a:pt x="38888" y="163918"/>
                    <a:pt x="38920" y="163741"/>
                  </a:cubicBezTo>
                  <a:lnTo>
                    <a:pt x="42163" y="166984"/>
                  </a:lnTo>
                  <a:lnTo>
                    <a:pt x="55730" y="159679"/>
                  </a:lnTo>
                  <a:lnTo>
                    <a:pt x="57818" y="154460"/>
                  </a:lnTo>
                  <a:lnTo>
                    <a:pt x="64079" y="148199"/>
                  </a:lnTo>
                  <a:lnTo>
                    <a:pt x="87040" y="116889"/>
                  </a:lnTo>
                  <a:lnTo>
                    <a:pt x="95390" y="106453"/>
                  </a:lnTo>
                  <a:lnTo>
                    <a:pt x="95390" y="97060"/>
                  </a:lnTo>
                  <a:lnTo>
                    <a:pt x="90171" y="89754"/>
                  </a:lnTo>
                  <a:lnTo>
                    <a:pt x="93302" y="74099"/>
                  </a:lnTo>
                  <a:lnTo>
                    <a:pt x="104782" y="77230"/>
                  </a:lnTo>
                  <a:lnTo>
                    <a:pt x="115219" y="69925"/>
                  </a:lnTo>
                  <a:lnTo>
                    <a:pt x="140266" y="80361"/>
                  </a:lnTo>
                  <a:lnTo>
                    <a:pt x="147571" y="74099"/>
                  </a:lnTo>
                  <a:lnTo>
                    <a:pt x="156965" y="75143"/>
                  </a:lnTo>
                  <a:lnTo>
                    <a:pt x="158009" y="81405"/>
                  </a:lnTo>
                  <a:lnTo>
                    <a:pt x="163226" y="81405"/>
                  </a:lnTo>
                  <a:lnTo>
                    <a:pt x="167401" y="87667"/>
                  </a:lnTo>
                  <a:lnTo>
                    <a:pt x="172619" y="87667"/>
                  </a:lnTo>
                  <a:lnTo>
                    <a:pt x="173663" y="99147"/>
                  </a:lnTo>
                  <a:lnTo>
                    <a:pt x="167401" y="110627"/>
                  </a:lnTo>
                  <a:lnTo>
                    <a:pt x="168444" y="116889"/>
                  </a:lnTo>
                  <a:lnTo>
                    <a:pt x="161139" y="128369"/>
                  </a:lnTo>
                  <a:lnTo>
                    <a:pt x="191405" y="141937"/>
                  </a:lnTo>
                  <a:lnTo>
                    <a:pt x="198711" y="139849"/>
                  </a:lnTo>
                  <a:lnTo>
                    <a:pt x="198711" y="131500"/>
                  </a:lnTo>
                  <a:lnTo>
                    <a:pt x="212278" y="114802"/>
                  </a:lnTo>
                  <a:lnTo>
                    <a:pt x="222714" y="114802"/>
                  </a:lnTo>
                  <a:lnTo>
                    <a:pt x="237326" y="116889"/>
                  </a:lnTo>
                  <a:lnTo>
                    <a:pt x="255068" y="113758"/>
                  </a:lnTo>
                  <a:lnTo>
                    <a:pt x="265504" y="104365"/>
                  </a:lnTo>
                  <a:lnTo>
                    <a:pt x="280115" y="105409"/>
                  </a:lnTo>
                  <a:lnTo>
                    <a:pt x="285333" y="101234"/>
                  </a:lnTo>
                  <a:lnTo>
                    <a:pt x="296814" y="108540"/>
                  </a:lnTo>
                  <a:lnTo>
                    <a:pt x="299945" y="120020"/>
                  </a:lnTo>
                  <a:lnTo>
                    <a:pt x="310381" y="111671"/>
                  </a:lnTo>
                  <a:lnTo>
                    <a:pt x="307250" y="102278"/>
                  </a:lnTo>
                  <a:lnTo>
                    <a:pt x="310381" y="96016"/>
                  </a:lnTo>
                  <a:lnTo>
                    <a:pt x="307250" y="80361"/>
                  </a:lnTo>
                  <a:lnTo>
                    <a:pt x="318730" y="68881"/>
                  </a:lnTo>
                  <a:lnTo>
                    <a:pt x="326036" y="65750"/>
                  </a:lnTo>
                  <a:lnTo>
                    <a:pt x="345866" y="55314"/>
                  </a:lnTo>
                  <a:lnTo>
                    <a:pt x="347952" y="36528"/>
                  </a:lnTo>
                  <a:lnTo>
                    <a:pt x="355258" y="21917"/>
                  </a:lnTo>
                  <a:lnTo>
                    <a:pt x="417877" y="0"/>
                  </a:lnTo>
                  <a:lnTo>
                    <a:pt x="423095" y="4175"/>
                  </a:lnTo>
                  <a:lnTo>
                    <a:pt x="447099" y="6262"/>
                  </a:lnTo>
                  <a:lnTo>
                    <a:pt x="448143" y="18786"/>
                  </a:lnTo>
                  <a:lnTo>
                    <a:pt x="452317" y="26091"/>
                  </a:lnTo>
                  <a:lnTo>
                    <a:pt x="456492" y="64706"/>
                  </a:lnTo>
                  <a:lnTo>
                    <a:pt x="457536" y="70968"/>
                  </a:lnTo>
                  <a:lnTo>
                    <a:pt x="459623" y="77230"/>
                  </a:lnTo>
                  <a:lnTo>
                    <a:pt x="470060" y="77230"/>
                  </a:lnTo>
                  <a:lnTo>
                    <a:pt x="470060" y="89754"/>
                  </a:lnTo>
                  <a:lnTo>
                    <a:pt x="490933" y="104365"/>
                  </a:lnTo>
                  <a:lnTo>
                    <a:pt x="501369" y="102278"/>
                  </a:lnTo>
                  <a:lnTo>
                    <a:pt x="507631" y="113758"/>
                  </a:lnTo>
                  <a:lnTo>
                    <a:pt x="503457" y="129413"/>
                  </a:lnTo>
                  <a:lnTo>
                    <a:pt x="507631" y="139849"/>
                  </a:lnTo>
                  <a:lnTo>
                    <a:pt x="506587" y="150286"/>
                  </a:lnTo>
                  <a:lnTo>
                    <a:pt x="496151" y="155504"/>
                  </a:lnTo>
                  <a:lnTo>
                    <a:pt x="496151" y="161766"/>
                  </a:lnTo>
                  <a:lnTo>
                    <a:pt x="504501" y="164897"/>
                  </a:lnTo>
                  <a:lnTo>
                    <a:pt x="507572" y="183327"/>
                  </a:lnTo>
                  <a:lnTo>
                    <a:pt x="467138" y="195580"/>
                  </a:lnTo>
                  <a:lnTo>
                    <a:pt x="458371" y="208104"/>
                  </a:lnTo>
                  <a:lnTo>
                    <a:pt x="443342" y="204347"/>
                  </a:lnTo>
                  <a:lnTo>
                    <a:pt x="423304" y="211861"/>
                  </a:lnTo>
                  <a:lnTo>
                    <a:pt x="423304" y="224385"/>
                  </a:lnTo>
                  <a:lnTo>
                    <a:pt x="420800" y="241918"/>
                  </a:lnTo>
                  <a:lnTo>
                    <a:pt x="395752" y="246928"/>
                  </a:lnTo>
                  <a:lnTo>
                    <a:pt x="390742" y="256947"/>
                  </a:lnTo>
                  <a:lnTo>
                    <a:pt x="375714" y="273228"/>
                  </a:lnTo>
                  <a:lnTo>
                    <a:pt x="371957" y="283247"/>
                  </a:lnTo>
                  <a:lnTo>
                    <a:pt x="375714" y="297023"/>
                  </a:lnTo>
                  <a:lnTo>
                    <a:pt x="364442" y="314556"/>
                  </a:lnTo>
                  <a:cubicBezTo>
                    <a:pt x="364307" y="317727"/>
                    <a:pt x="364173" y="320897"/>
                    <a:pt x="364038" y="324068"/>
                  </a:cubicBez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8790F83-D406-2D48-3C04-2FEDFE4C5780}"/>
                </a:ext>
              </a:extLst>
            </p:cNvPr>
            <p:cNvGrpSpPr/>
            <p:nvPr/>
          </p:nvGrpSpPr>
          <p:grpSpPr>
            <a:xfrm>
              <a:off x="5232722" y="1347527"/>
              <a:ext cx="782982" cy="1719661"/>
              <a:chOff x="2286322" y="1347527"/>
              <a:chExt cx="782982" cy="1719661"/>
            </a:xfrm>
          </p:grpSpPr>
          <p:sp>
            <p:nvSpPr>
              <p:cNvPr id="203" name="正方形/長方形 202">
                <a:extLst>
                  <a:ext uri="{FF2B5EF4-FFF2-40B4-BE49-F238E27FC236}">
                    <a16:creationId xmlns:a16="http://schemas.microsoft.com/office/drawing/2014/main" id="{19B43E36-1BB9-3C31-C8E6-B8DA1DADE643}"/>
                  </a:ext>
                </a:extLst>
              </p:cNvPr>
              <p:cNvSpPr/>
              <p:nvPr/>
            </p:nvSpPr>
            <p:spPr>
              <a:xfrm rot="836583">
                <a:off x="2934652" y="1493871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岩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手</a:t>
                </a:r>
              </a:p>
            </p:txBody>
          </p:sp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273FC944-80AD-4F8B-6D57-F484B2D4A5E4}"/>
                  </a:ext>
                </a:extLst>
              </p:cNvPr>
              <p:cNvSpPr/>
              <p:nvPr/>
            </p:nvSpPr>
            <p:spPr>
              <a:xfrm rot="20820390">
                <a:off x="2321423" y="2119029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形</a:t>
                </a:r>
              </a:p>
            </p:txBody>
          </p:sp>
          <p:sp>
            <p:nvSpPr>
              <p:cNvPr id="205" name="正方形/長方形 204">
                <a:extLst>
                  <a:ext uri="{FF2B5EF4-FFF2-40B4-BE49-F238E27FC236}">
                    <a16:creationId xmlns:a16="http://schemas.microsoft.com/office/drawing/2014/main" id="{18E6BAF1-520B-466E-077F-791599E91AEE}"/>
                  </a:ext>
                </a:extLst>
              </p:cNvPr>
              <p:cNvSpPr/>
              <p:nvPr/>
            </p:nvSpPr>
            <p:spPr>
              <a:xfrm rot="1511888">
                <a:off x="2617575" y="2125284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城</a:t>
                </a:r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F74C830E-3BC7-DE07-DFD9-A89F287C2F96}"/>
                  </a:ext>
                </a:extLst>
              </p:cNvPr>
              <p:cNvSpPr/>
              <p:nvPr/>
            </p:nvSpPr>
            <p:spPr>
              <a:xfrm rot="362872">
                <a:off x="2431276" y="134752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秋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田</a:t>
                </a:r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81F7E514-7A8B-6D3F-B742-15E8ABDADC97}"/>
                  </a:ext>
                </a:extLst>
              </p:cNvPr>
              <p:cNvSpPr/>
              <p:nvPr/>
            </p:nvSpPr>
            <p:spPr>
              <a:xfrm>
                <a:off x="2286322" y="2913300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5CE8EB7-0408-26AC-1C10-3F64CF8FE9F4}"/>
              </a:ext>
            </a:extLst>
          </p:cNvPr>
          <p:cNvGrpSpPr/>
          <p:nvPr/>
        </p:nvGrpSpPr>
        <p:grpSpPr>
          <a:xfrm>
            <a:off x="6592601" y="831458"/>
            <a:ext cx="2655465" cy="2711843"/>
            <a:chOff x="6592601" y="831458"/>
            <a:chExt cx="2655465" cy="2711843"/>
          </a:xfrm>
        </p:grpSpPr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40FC5DD1-EA42-F78F-3486-8D489756F52E}"/>
                </a:ext>
              </a:extLst>
            </p:cNvPr>
            <p:cNvSpPr/>
            <p:nvPr/>
          </p:nvSpPr>
          <p:spPr>
            <a:xfrm>
              <a:off x="7871489" y="3142002"/>
              <a:ext cx="486967" cy="401299"/>
            </a:xfrm>
            <a:custGeom>
              <a:avLst/>
              <a:gdLst>
                <a:gd name="connsiteX0" fmla="*/ 307877 w 486967"/>
                <a:gd name="connsiteY0" fmla="*/ 0 h 401299"/>
                <a:gd name="connsiteX1" fmla="*/ 321444 w 486967"/>
                <a:gd name="connsiteY1" fmla="*/ 4175 h 401299"/>
                <a:gd name="connsiteX2" fmla="*/ 355885 w 486967"/>
                <a:gd name="connsiteY2" fmla="*/ 11480 h 401299"/>
                <a:gd name="connsiteX3" fmla="*/ 373627 w 486967"/>
                <a:gd name="connsiteY3" fmla="*/ 19829 h 401299"/>
                <a:gd name="connsiteX4" fmla="*/ 385107 w 486967"/>
                <a:gd name="connsiteY4" fmla="*/ 20873 h 401299"/>
                <a:gd name="connsiteX5" fmla="*/ 403893 w 486967"/>
                <a:gd name="connsiteY5" fmla="*/ 29222 h 401299"/>
                <a:gd name="connsiteX6" fmla="*/ 422678 w 486967"/>
                <a:gd name="connsiteY6" fmla="*/ 50095 h 401299"/>
                <a:gd name="connsiteX7" fmla="*/ 434158 w 486967"/>
                <a:gd name="connsiteY7" fmla="*/ 59488 h 401299"/>
                <a:gd name="connsiteX8" fmla="*/ 438333 w 486967"/>
                <a:gd name="connsiteY8" fmla="*/ 82449 h 401299"/>
                <a:gd name="connsiteX9" fmla="*/ 463380 w 486967"/>
                <a:gd name="connsiteY9" fmla="*/ 82449 h 401299"/>
                <a:gd name="connsiteX10" fmla="*/ 463380 w 486967"/>
                <a:gd name="connsiteY10" fmla="*/ 88710 h 401299"/>
                <a:gd name="connsiteX11" fmla="*/ 458162 w 486967"/>
                <a:gd name="connsiteY11" fmla="*/ 98103 h 401299"/>
                <a:gd name="connsiteX12" fmla="*/ 460250 w 486967"/>
                <a:gd name="connsiteY12" fmla="*/ 107496 h 401299"/>
                <a:gd name="connsiteX13" fmla="*/ 462337 w 486967"/>
                <a:gd name="connsiteY13" fmla="*/ 123151 h 401299"/>
                <a:gd name="connsiteX14" fmla="*/ 460250 w 486967"/>
                <a:gd name="connsiteY14" fmla="*/ 130456 h 401299"/>
                <a:gd name="connsiteX15" fmla="*/ 467555 w 486967"/>
                <a:gd name="connsiteY15" fmla="*/ 139849 h 401299"/>
                <a:gd name="connsiteX16" fmla="*/ 467274 w 486967"/>
                <a:gd name="connsiteY16" fmla="*/ 139488 h 401299"/>
                <a:gd name="connsiteX17" fmla="*/ 463172 w 486967"/>
                <a:gd name="connsiteY17" fmla="*/ 145068 h 401299"/>
                <a:gd name="connsiteX18" fmla="*/ 465677 w 486967"/>
                <a:gd name="connsiteY18" fmla="*/ 187648 h 401299"/>
                <a:gd name="connsiteX19" fmla="*/ 474443 w 486967"/>
                <a:gd name="connsiteY19" fmla="*/ 205182 h 401299"/>
                <a:gd name="connsiteX20" fmla="*/ 473191 w 486967"/>
                <a:gd name="connsiteY20" fmla="*/ 228977 h 401299"/>
                <a:gd name="connsiteX21" fmla="*/ 469434 w 486967"/>
                <a:gd name="connsiteY21" fmla="*/ 233987 h 401299"/>
                <a:gd name="connsiteX22" fmla="*/ 468181 w 486967"/>
                <a:gd name="connsiteY22" fmla="*/ 247763 h 401299"/>
                <a:gd name="connsiteX23" fmla="*/ 486967 w 486967"/>
                <a:gd name="connsiteY23" fmla="*/ 279072 h 401299"/>
                <a:gd name="connsiteX24" fmla="*/ 455658 w 486967"/>
                <a:gd name="connsiteY24" fmla="*/ 282829 h 401299"/>
                <a:gd name="connsiteX25" fmla="*/ 449396 w 486967"/>
                <a:gd name="connsiteY25" fmla="*/ 292848 h 401299"/>
                <a:gd name="connsiteX26" fmla="*/ 455658 w 486967"/>
                <a:gd name="connsiteY26" fmla="*/ 310382 h 401299"/>
                <a:gd name="connsiteX27" fmla="*/ 460667 w 486967"/>
                <a:gd name="connsiteY27" fmla="*/ 340439 h 401299"/>
                <a:gd name="connsiteX28" fmla="*/ 458162 w 486967"/>
                <a:gd name="connsiteY28" fmla="*/ 384272 h 401299"/>
                <a:gd name="connsiteX29" fmla="*/ 464424 w 486967"/>
                <a:gd name="connsiteY29" fmla="*/ 399301 h 401299"/>
                <a:gd name="connsiteX30" fmla="*/ 463018 w 486967"/>
                <a:gd name="connsiteY30" fmla="*/ 401299 h 401299"/>
                <a:gd name="connsiteX31" fmla="*/ 50021 w 486967"/>
                <a:gd name="connsiteY31" fmla="*/ 401299 h 401299"/>
                <a:gd name="connsiteX32" fmla="*/ 54270 w 486967"/>
                <a:gd name="connsiteY32" fmla="*/ 394500 h 401299"/>
                <a:gd name="connsiteX33" fmla="*/ 55314 w 486967"/>
                <a:gd name="connsiteY33" fmla="*/ 377802 h 401299"/>
                <a:gd name="connsiteX34" fmla="*/ 68882 w 486967"/>
                <a:gd name="connsiteY34" fmla="*/ 377802 h 401299"/>
                <a:gd name="connsiteX35" fmla="*/ 78274 w 486967"/>
                <a:gd name="connsiteY35" fmla="*/ 361103 h 401299"/>
                <a:gd name="connsiteX36" fmla="*/ 69925 w 486967"/>
                <a:gd name="connsiteY36" fmla="*/ 344405 h 401299"/>
                <a:gd name="connsiteX37" fmla="*/ 59489 w 486967"/>
                <a:gd name="connsiteY37" fmla="*/ 341274 h 401299"/>
                <a:gd name="connsiteX38" fmla="*/ 49052 w 486967"/>
                <a:gd name="connsiteY38" fmla="*/ 348579 h 401299"/>
                <a:gd name="connsiteX39" fmla="*/ 43834 w 486967"/>
                <a:gd name="connsiteY39" fmla="*/ 344405 h 401299"/>
                <a:gd name="connsiteX40" fmla="*/ 35485 w 486967"/>
                <a:gd name="connsiteY40" fmla="*/ 344405 h 401299"/>
                <a:gd name="connsiteX41" fmla="*/ 29222 w 486967"/>
                <a:gd name="connsiteY41" fmla="*/ 341274 h 401299"/>
                <a:gd name="connsiteX42" fmla="*/ 15655 w 486967"/>
                <a:gd name="connsiteY42" fmla="*/ 340230 h 401299"/>
                <a:gd name="connsiteX43" fmla="*/ 4175 w 486967"/>
                <a:gd name="connsiteY43" fmla="*/ 329794 h 401299"/>
                <a:gd name="connsiteX44" fmla="*/ 0 w 486967"/>
                <a:gd name="connsiteY44" fmla="*/ 313095 h 401299"/>
                <a:gd name="connsiteX45" fmla="*/ 6263 w 486967"/>
                <a:gd name="connsiteY45" fmla="*/ 300571 h 401299"/>
                <a:gd name="connsiteX46" fmla="*/ 2088 w 486967"/>
                <a:gd name="connsiteY46" fmla="*/ 292222 h 401299"/>
                <a:gd name="connsiteX47" fmla="*/ 15655 w 486967"/>
                <a:gd name="connsiteY47" fmla="*/ 273437 h 401299"/>
                <a:gd name="connsiteX48" fmla="*/ 21917 w 486967"/>
                <a:gd name="connsiteY48" fmla="*/ 259869 h 401299"/>
                <a:gd name="connsiteX49" fmla="*/ 11481 w 486967"/>
                <a:gd name="connsiteY49" fmla="*/ 247345 h 401299"/>
                <a:gd name="connsiteX50" fmla="*/ 11481 w 486967"/>
                <a:gd name="connsiteY50" fmla="*/ 241083 h 401299"/>
                <a:gd name="connsiteX51" fmla="*/ 24004 w 486967"/>
                <a:gd name="connsiteY51" fmla="*/ 229603 h 401299"/>
                <a:gd name="connsiteX52" fmla="*/ 38615 w 486967"/>
                <a:gd name="connsiteY52" fmla="*/ 209774 h 401299"/>
                <a:gd name="connsiteX53" fmla="*/ 31310 w 486967"/>
                <a:gd name="connsiteY53" fmla="*/ 201425 h 401299"/>
                <a:gd name="connsiteX54" fmla="*/ 24004 w 486967"/>
                <a:gd name="connsiteY54" fmla="*/ 200381 h 401299"/>
                <a:gd name="connsiteX55" fmla="*/ 12524 w 486967"/>
                <a:gd name="connsiteY55" fmla="*/ 189945 h 401299"/>
                <a:gd name="connsiteX56" fmla="*/ 14612 w 486967"/>
                <a:gd name="connsiteY56" fmla="*/ 171159 h 401299"/>
                <a:gd name="connsiteX57" fmla="*/ 19830 w 486967"/>
                <a:gd name="connsiteY57" fmla="*/ 170115 h 401299"/>
                <a:gd name="connsiteX58" fmla="*/ 21917 w 486967"/>
                <a:gd name="connsiteY58" fmla="*/ 162810 h 401299"/>
                <a:gd name="connsiteX59" fmla="*/ 29222 w 486967"/>
                <a:gd name="connsiteY59" fmla="*/ 159679 h 401299"/>
                <a:gd name="connsiteX60" fmla="*/ 29222 w 486967"/>
                <a:gd name="connsiteY60" fmla="*/ 151330 h 401299"/>
                <a:gd name="connsiteX61" fmla="*/ 31310 w 486967"/>
                <a:gd name="connsiteY61" fmla="*/ 150286 h 401299"/>
                <a:gd name="connsiteX62" fmla="*/ 41746 w 486967"/>
                <a:gd name="connsiteY62" fmla="*/ 146111 h 401299"/>
                <a:gd name="connsiteX63" fmla="*/ 43834 w 486967"/>
                <a:gd name="connsiteY63" fmla="*/ 138806 h 401299"/>
                <a:gd name="connsiteX64" fmla="*/ 65750 w 486967"/>
                <a:gd name="connsiteY64" fmla="*/ 128369 h 401299"/>
                <a:gd name="connsiteX65" fmla="*/ 72012 w 486967"/>
                <a:gd name="connsiteY65" fmla="*/ 115845 h 401299"/>
                <a:gd name="connsiteX66" fmla="*/ 83492 w 486967"/>
                <a:gd name="connsiteY66" fmla="*/ 117933 h 401299"/>
                <a:gd name="connsiteX67" fmla="*/ 113758 w 486967"/>
                <a:gd name="connsiteY67" fmla="*/ 104365 h 401299"/>
                <a:gd name="connsiteX68" fmla="*/ 123151 w 486967"/>
                <a:gd name="connsiteY68" fmla="*/ 96016 h 401299"/>
                <a:gd name="connsiteX69" fmla="*/ 130457 w 486967"/>
                <a:gd name="connsiteY69" fmla="*/ 87667 h 401299"/>
                <a:gd name="connsiteX70" fmla="*/ 148199 w 486967"/>
                <a:gd name="connsiteY70" fmla="*/ 84536 h 401299"/>
                <a:gd name="connsiteX71" fmla="*/ 149242 w 486967"/>
                <a:gd name="connsiteY71" fmla="*/ 74099 h 401299"/>
                <a:gd name="connsiteX72" fmla="*/ 170115 w 486967"/>
                <a:gd name="connsiteY72" fmla="*/ 72012 h 401299"/>
                <a:gd name="connsiteX73" fmla="*/ 176377 w 486967"/>
                <a:gd name="connsiteY73" fmla="*/ 61576 h 401299"/>
                <a:gd name="connsiteX74" fmla="*/ 193076 w 486967"/>
                <a:gd name="connsiteY74" fmla="*/ 52183 h 401299"/>
                <a:gd name="connsiteX75" fmla="*/ 208730 w 486967"/>
                <a:gd name="connsiteY75" fmla="*/ 53226 h 401299"/>
                <a:gd name="connsiteX76" fmla="*/ 224385 w 486967"/>
                <a:gd name="connsiteY76" fmla="*/ 41746 h 401299"/>
                <a:gd name="connsiteX77" fmla="*/ 249433 w 486967"/>
                <a:gd name="connsiteY77" fmla="*/ 41746 h 401299"/>
                <a:gd name="connsiteX78" fmla="*/ 249433 w 486967"/>
                <a:gd name="connsiteY78" fmla="*/ 34441 h 401299"/>
                <a:gd name="connsiteX79" fmla="*/ 246301 w 486967"/>
                <a:gd name="connsiteY79" fmla="*/ 20873 h 401299"/>
                <a:gd name="connsiteX80" fmla="*/ 253607 w 486967"/>
                <a:gd name="connsiteY80" fmla="*/ 11480 h 401299"/>
                <a:gd name="connsiteX81" fmla="*/ 285961 w 486967"/>
                <a:gd name="connsiteY81" fmla="*/ 2087 h 401299"/>
                <a:gd name="connsiteX0" fmla="*/ 307877 w 486967"/>
                <a:gd name="connsiteY0" fmla="*/ 0 h 439410"/>
                <a:gd name="connsiteX1" fmla="*/ 321444 w 486967"/>
                <a:gd name="connsiteY1" fmla="*/ 4175 h 439410"/>
                <a:gd name="connsiteX2" fmla="*/ 355885 w 486967"/>
                <a:gd name="connsiteY2" fmla="*/ 11480 h 439410"/>
                <a:gd name="connsiteX3" fmla="*/ 373627 w 486967"/>
                <a:gd name="connsiteY3" fmla="*/ 19829 h 439410"/>
                <a:gd name="connsiteX4" fmla="*/ 385107 w 486967"/>
                <a:gd name="connsiteY4" fmla="*/ 20873 h 439410"/>
                <a:gd name="connsiteX5" fmla="*/ 403893 w 486967"/>
                <a:gd name="connsiteY5" fmla="*/ 29222 h 439410"/>
                <a:gd name="connsiteX6" fmla="*/ 422678 w 486967"/>
                <a:gd name="connsiteY6" fmla="*/ 50095 h 439410"/>
                <a:gd name="connsiteX7" fmla="*/ 434158 w 486967"/>
                <a:gd name="connsiteY7" fmla="*/ 59488 h 439410"/>
                <a:gd name="connsiteX8" fmla="*/ 438333 w 486967"/>
                <a:gd name="connsiteY8" fmla="*/ 82449 h 439410"/>
                <a:gd name="connsiteX9" fmla="*/ 463380 w 486967"/>
                <a:gd name="connsiteY9" fmla="*/ 82449 h 439410"/>
                <a:gd name="connsiteX10" fmla="*/ 463380 w 486967"/>
                <a:gd name="connsiteY10" fmla="*/ 88710 h 439410"/>
                <a:gd name="connsiteX11" fmla="*/ 458162 w 486967"/>
                <a:gd name="connsiteY11" fmla="*/ 98103 h 439410"/>
                <a:gd name="connsiteX12" fmla="*/ 460250 w 486967"/>
                <a:gd name="connsiteY12" fmla="*/ 107496 h 439410"/>
                <a:gd name="connsiteX13" fmla="*/ 462337 w 486967"/>
                <a:gd name="connsiteY13" fmla="*/ 123151 h 439410"/>
                <a:gd name="connsiteX14" fmla="*/ 460250 w 486967"/>
                <a:gd name="connsiteY14" fmla="*/ 130456 h 439410"/>
                <a:gd name="connsiteX15" fmla="*/ 467555 w 486967"/>
                <a:gd name="connsiteY15" fmla="*/ 139849 h 439410"/>
                <a:gd name="connsiteX16" fmla="*/ 467274 w 486967"/>
                <a:gd name="connsiteY16" fmla="*/ 139488 h 439410"/>
                <a:gd name="connsiteX17" fmla="*/ 463172 w 486967"/>
                <a:gd name="connsiteY17" fmla="*/ 145068 h 439410"/>
                <a:gd name="connsiteX18" fmla="*/ 465677 w 486967"/>
                <a:gd name="connsiteY18" fmla="*/ 187648 h 439410"/>
                <a:gd name="connsiteX19" fmla="*/ 474443 w 486967"/>
                <a:gd name="connsiteY19" fmla="*/ 205182 h 439410"/>
                <a:gd name="connsiteX20" fmla="*/ 473191 w 486967"/>
                <a:gd name="connsiteY20" fmla="*/ 228977 h 439410"/>
                <a:gd name="connsiteX21" fmla="*/ 469434 w 486967"/>
                <a:gd name="connsiteY21" fmla="*/ 233987 h 439410"/>
                <a:gd name="connsiteX22" fmla="*/ 468181 w 486967"/>
                <a:gd name="connsiteY22" fmla="*/ 247763 h 439410"/>
                <a:gd name="connsiteX23" fmla="*/ 486967 w 486967"/>
                <a:gd name="connsiteY23" fmla="*/ 279072 h 439410"/>
                <a:gd name="connsiteX24" fmla="*/ 455658 w 486967"/>
                <a:gd name="connsiteY24" fmla="*/ 282829 h 439410"/>
                <a:gd name="connsiteX25" fmla="*/ 449396 w 486967"/>
                <a:gd name="connsiteY25" fmla="*/ 292848 h 439410"/>
                <a:gd name="connsiteX26" fmla="*/ 455658 w 486967"/>
                <a:gd name="connsiteY26" fmla="*/ 310382 h 439410"/>
                <a:gd name="connsiteX27" fmla="*/ 460667 w 486967"/>
                <a:gd name="connsiteY27" fmla="*/ 340439 h 439410"/>
                <a:gd name="connsiteX28" fmla="*/ 458162 w 486967"/>
                <a:gd name="connsiteY28" fmla="*/ 384272 h 439410"/>
                <a:gd name="connsiteX29" fmla="*/ 464424 w 486967"/>
                <a:gd name="connsiteY29" fmla="*/ 399301 h 439410"/>
                <a:gd name="connsiteX30" fmla="*/ 463018 w 486967"/>
                <a:gd name="connsiteY30" fmla="*/ 401299 h 439410"/>
                <a:gd name="connsiteX31" fmla="*/ 315090 w 486967"/>
                <a:gd name="connsiteY31" fmla="*/ 439399 h 439410"/>
                <a:gd name="connsiteX32" fmla="*/ 50021 w 486967"/>
                <a:gd name="connsiteY32" fmla="*/ 401299 h 439410"/>
                <a:gd name="connsiteX33" fmla="*/ 54270 w 486967"/>
                <a:gd name="connsiteY33" fmla="*/ 394500 h 439410"/>
                <a:gd name="connsiteX34" fmla="*/ 55314 w 486967"/>
                <a:gd name="connsiteY34" fmla="*/ 377802 h 439410"/>
                <a:gd name="connsiteX35" fmla="*/ 68882 w 486967"/>
                <a:gd name="connsiteY35" fmla="*/ 377802 h 439410"/>
                <a:gd name="connsiteX36" fmla="*/ 78274 w 486967"/>
                <a:gd name="connsiteY36" fmla="*/ 361103 h 439410"/>
                <a:gd name="connsiteX37" fmla="*/ 69925 w 486967"/>
                <a:gd name="connsiteY37" fmla="*/ 344405 h 439410"/>
                <a:gd name="connsiteX38" fmla="*/ 59489 w 486967"/>
                <a:gd name="connsiteY38" fmla="*/ 341274 h 439410"/>
                <a:gd name="connsiteX39" fmla="*/ 49052 w 486967"/>
                <a:gd name="connsiteY39" fmla="*/ 348579 h 439410"/>
                <a:gd name="connsiteX40" fmla="*/ 43834 w 486967"/>
                <a:gd name="connsiteY40" fmla="*/ 344405 h 439410"/>
                <a:gd name="connsiteX41" fmla="*/ 35485 w 486967"/>
                <a:gd name="connsiteY41" fmla="*/ 344405 h 439410"/>
                <a:gd name="connsiteX42" fmla="*/ 29222 w 486967"/>
                <a:gd name="connsiteY42" fmla="*/ 341274 h 439410"/>
                <a:gd name="connsiteX43" fmla="*/ 15655 w 486967"/>
                <a:gd name="connsiteY43" fmla="*/ 340230 h 439410"/>
                <a:gd name="connsiteX44" fmla="*/ 4175 w 486967"/>
                <a:gd name="connsiteY44" fmla="*/ 329794 h 439410"/>
                <a:gd name="connsiteX45" fmla="*/ 0 w 486967"/>
                <a:gd name="connsiteY45" fmla="*/ 313095 h 439410"/>
                <a:gd name="connsiteX46" fmla="*/ 6263 w 486967"/>
                <a:gd name="connsiteY46" fmla="*/ 300571 h 439410"/>
                <a:gd name="connsiteX47" fmla="*/ 2088 w 486967"/>
                <a:gd name="connsiteY47" fmla="*/ 292222 h 439410"/>
                <a:gd name="connsiteX48" fmla="*/ 15655 w 486967"/>
                <a:gd name="connsiteY48" fmla="*/ 273437 h 439410"/>
                <a:gd name="connsiteX49" fmla="*/ 21917 w 486967"/>
                <a:gd name="connsiteY49" fmla="*/ 259869 h 439410"/>
                <a:gd name="connsiteX50" fmla="*/ 11481 w 486967"/>
                <a:gd name="connsiteY50" fmla="*/ 247345 h 439410"/>
                <a:gd name="connsiteX51" fmla="*/ 11481 w 486967"/>
                <a:gd name="connsiteY51" fmla="*/ 241083 h 439410"/>
                <a:gd name="connsiteX52" fmla="*/ 24004 w 486967"/>
                <a:gd name="connsiteY52" fmla="*/ 229603 h 439410"/>
                <a:gd name="connsiteX53" fmla="*/ 38615 w 486967"/>
                <a:gd name="connsiteY53" fmla="*/ 209774 h 439410"/>
                <a:gd name="connsiteX54" fmla="*/ 31310 w 486967"/>
                <a:gd name="connsiteY54" fmla="*/ 201425 h 439410"/>
                <a:gd name="connsiteX55" fmla="*/ 24004 w 486967"/>
                <a:gd name="connsiteY55" fmla="*/ 200381 h 439410"/>
                <a:gd name="connsiteX56" fmla="*/ 12524 w 486967"/>
                <a:gd name="connsiteY56" fmla="*/ 189945 h 439410"/>
                <a:gd name="connsiteX57" fmla="*/ 14612 w 486967"/>
                <a:gd name="connsiteY57" fmla="*/ 171159 h 439410"/>
                <a:gd name="connsiteX58" fmla="*/ 19830 w 486967"/>
                <a:gd name="connsiteY58" fmla="*/ 170115 h 439410"/>
                <a:gd name="connsiteX59" fmla="*/ 21917 w 486967"/>
                <a:gd name="connsiteY59" fmla="*/ 162810 h 439410"/>
                <a:gd name="connsiteX60" fmla="*/ 29222 w 486967"/>
                <a:gd name="connsiteY60" fmla="*/ 159679 h 439410"/>
                <a:gd name="connsiteX61" fmla="*/ 29222 w 486967"/>
                <a:gd name="connsiteY61" fmla="*/ 151330 h 439410"/>
                <a:gd name="connsiteX62" fmla="*/ 31310 w 486967"/>
                <a:gd name="connsiteY62" fmla="*/ 150286 h 439410"/>
                <a:gd name="connsiteX63" fmla="*/ 41746 w 486967"/>
                <a:gd name="connsiteY63" fmla="*/ 146111 h 439410"/>
                <a:gd name="connsiteX64" fmla="*/ 43834 w 486967"/>
                <a:gd name="connsiteY64" fmla="*/ 138806 h 439410"/>
                <a:gd name="connsiteX65" fmla="*/ 65750 w 486967"/>
                <a:gd name="connsiteY65" fmla="*/ 128369 h 439410"/>
                <a:gd name="connsiteX66" fmla="*/ 72012 w 486967"/>
                <a:gd name="connsiteY66" fmla="*/ 115845 h 439410"/>
                <a:gd name="connsiteX67" fmla="*/ 83492 w 486967"/>
                <a:gd name="connsiteY67" fmla="*/ 117933 h 439410"/>
                <a:gd name="connsiteX68" fmla="*/ 113758 w 486967"/>
                <a:gd name="connsiteY68" fmla="*/ 104365 h 439410"/>
                <a:gd name="connsiteX69" fmla="*/ 123151 w 486967"/>
                <a:gd name="connsiteY69" fmla="*/ 96016 h 439410"/>
                <a:gd name="connsiteX70" fmla="*/ 130457 w 486967"/>
                <a:gd name="connsiteY70" fmla="*/ 87667 h 439410"/>
                <a:gd name="connsiteX71" fmla="*/ 148199 w 486967"/>
                <a:gd name="connsiteY71" fmla="*/ 84536 h 439410"/>
                <a:gd name="connsiteX72" fmla="*/ 149242 w 486967"/>
                <a:gd name="connsiteY72" fmla="*/ 74099 h 439410"/>
                <a:gd name="connsiteX73" fmla="*/ 170115 w 486967"/>
                <a:gd name="connsiteY73" fmla="*/ 72012 h 439410"/>
                <a:gd name="connsiteX74" fmla="*/ 176377 w 486967"/>
                <a:gd name="connsiteY74" fmla="*/ 61576 h 439410"/>
                <a:gd name="connsiteX75" fmla="*/ 193076 w 486967"/>
                <a:gd name="connsiteY75" fmla="*/ 52183 h 439410"/>
                <a:gd name="connsiteX76" fmla="*/ 208730 w 486967"/>
                <a:gd name="connsiteY76" fmla="*/ 53226 h 439410"/>
                <a:gd name="connsiteX77" fmla="*/ 224385 w 486967"/>
                <a:gd name="connsiteY77" fmla="*/ 41746 h 439410"/>
                <a:gd name="connsiteX78" fmla="*/ 249433 w 486967"/>
                <a:gd name="connsiteY78" fmla="*/ 41746 h 439410"/>
                <a:gd name="connsiteX79" fmla="*/ 249433 w 486967"/>
                <a:gd name="connsiteY79" fmla="*/ 34441 h 439410"/>
                <a:gd name="connsiteX80" fmla="*/ 246301 w 486967"/>
                <a:gd name="connsiteY80" fmla="*/ 20873 h 439410"/>
                <a:gd name="connsiteX81" fmla="*/ 253607 w 486967"/>
                <a:gd name="connsiteY81" fmla="*/ 11480 h 439410"/>
                <a:gd name="connsiteX82" fmla="*/ 285961 w 486967"/>
                <a:gd name="connsiteY82" fmla="*/ 2087 h 439410"/>
                <a:gd name="connsiteX83" fmla="*/ 307877 w 486967"/>
                <a:gd name="connsiteY83" fmla="*/ 0 h 439410"/>
                <a:gd name="connsiteX0" fmla="*/ 315090 w 486967"/>
                <a:gd name="connsiteY0" fmla="*/ 439399 h 530839"/>
                <a:gd name="connsiteX1" fmla="*/ 50021 w 486967"/>
                <a:gd name="connsiteY1" fmla="*/ 401299 h 530839"/>
                <a:gd name="connsiteX2" fmla="*/ 54270 w 486967"/>
                <a:gd name="connsiteY2" fmla="*/ 394500 h 530839"/>
                <a:gd name="connsiteX3" fmla="*/ 55314 w 486967"/>
                <a:gd name="connsiteY3" fmla="*/ 377802 h 530839"/>
                <a:gd name="connsiteX4" fmla="*/ 68882 w 486967"/>
                <a:gd name="connsiteY4" fmla="*/ 377802 h 530839"/>
                <a:gd name="connsiteX5" fmla="*/ 78274 w 486967"/>
                <a:gd name="connsiteY5" fmla="*/ 361103 h 530839"/>
                <a:gd name="connsiteX6" fmla="*/ 69925 w 486967"/>
                <a:gd name="connsiteY6" fmla="*/ 344405 h 530839"/>
                <a:gd name="connsiteX7" fmla="*/ 59489 w 486967"/>
                <a:gd name="connsiteY7" fmla="*/ 341274 h 530839"/>
                <a:gd name="connsiteX8" fmla="*/ 49052 w 486967"/>
                <a:gd name="connsiteY8" fmla="*/ 348579 h 530839"/>
                <a:gd name="connsiteX9" fmla="*/ 43834 w 486967"/>
                <a:gd name="connsiteY9" fmla="*/ 344405 h 530839"/>
                <a:gd name="connsiteX10" fmla="*/ 35485 w 486967"/>
                <a:gd name="connsiteY10" fmla="*/ 344405 h 530839"/>
                <a:gd name="connsiteX11" fmla="*/ 29222 w 486967"/>
                <a:gd name="connsiteY11" fmla="*/ 341274 h 530839"/>
                <a:gd name="connsiteX12" fmla="*/ 15655 w 486967"/>
                <a:gd name="connsiteY12" fmla="*/ 340230 h 530839"/>
                <a:gd name="connsiteX13" fmla="*/ 4175 w 486967"/>
                <a:gd name="connsiteY13" fmla="*/ 329794 h 530839"/>
                <a:gd name="connsiteX14" fmla="*/ 0 w 486967"/>
                <a:gd name="connsiteY14" fmla="*/ 313095 h 530839"/>
                <a:gd name="connsiteX15" fmla="*/ 6263 w 486967"/>
                <a:gd name="connsiteY15" fmla="*/ 300571 h 530839"/>
                <a:gd name="connsiteX16" fmla="*/ 2088 w 486967"/>
                <a:gd name="connsiteY16" fmla="*/ 292222 h 530839"/>
                <a:gd name="connsiteX17" fmla="*/ 15655 w 486967"/>
                <a:gd name="connsiteY17" fmla="*/ 273437 h 530839"/>
                <a:gd name="connsiteX18" fmla="*/ 21917 w 486967"/>
                <a:gd name="connsiteY18" fmla="*/ 259869 h 530839"/>
                <a:gd name="connsiteX19" fmla="*/ 11481 w 486967"/>
                <a:gd name="connsiteY19" fmla="*/ 247345 h 530839"/>
                <a:gd name="connsiteX20" fmla="*/ 11481 w 486967"/>
                <a:gd name="connsiteY20" fmla="*/ 241083 h 530839"/>
                <a:gd name="connsiteX21" fmla="*/ 24004 w 486967"/>
                <a:gd name="connsiteY21" fmla="*/ 229603 h 530839"/>
                <a:gd name="connsiteX22" fmla="*/ 38615 w 486967"/>
                <a:gd name="connsiteY22" fmla="*/ 209774 h 530839"/>
                <a:gd name="connsiteX23" fmla="*/ 31310 w 486967"/>
                <a:gd name="connsiteY23" fmla="*/ 201425 h 530839"/>
                <a:gd name="connsiteX24" fmla="*/ 24004 w 486967"/>
                <a:gd name="connsiteY24" fmla="*/ 200381 h 530839"/>
                <a:gd name="connsiteX25" fmla="*/ 12524 w 486967"/>
                <a:gd name="connsiteY25" fmla="*/ 189945 h 530839"/>
                <a:gd name="connsiteX26" fmla="*/ 14612 w 486967"/>
                <a:gd name="connsiteY26" fmla="*/ 171159 h 530839"/>
                <a:gd name="connsiteX27" fmla="*/ 19830 w 486967"/>
                <a:gd name="connsiteY27" fmla="*/ 170115 h 530839"/>
                <a:gd name="connsiteX28" fmla="*/ 21917 w 486967"/>
                <a:gd name="connsiteY28" fmla="*/ 162810 h 530839"/>
                <a:gd name="connsiteX29" fmla="*/ 29222 w 486967"/>
                <a:gd name="connsiteY29" fmla="*/ 159679 h 530839"/>
                <a:gd name="connsiteX30" fmla="*/ 29222 w 486967"/>
                <a:gd name="connsiteY30" fmla="*/ 151330 h 530839"/>
                <a:gd name="connsiteX31" fmla="*/ 31310 w 486967"/>
                <a:gd name="connsiteY31" fmla="*/ 150286 h 530839"/>
                <a:gd name="connsiteX32" fmla="*/ 41746 w 486967"/>
                <a:gd name="connsiteY32" fmla="*/ 146111 h 530839"/>
                <a:gd name="connsiteX33" fmla="*/ 43834 w 486967"/>
                <a:gd name="connsiteY33" fmla="*/ 138806 h 530839"/>
                <a:gd name="connsiteX34" fmla="*/ 65750 w 486967"/>
                <a:gd name="connsiteY34" fmla="*/ 128369 h 530839"/>
                <a:gd name="connsiteX35" fmla="*/ 72012 w 486967"/>
                <a:gd name="connsiteY35" fmla="*/ 115845 h 530839"/>
                <a:gd name="connsiteX36" fmla="*/ 83492 w 486967"/>
                <a:gd name="connsiteY36" fmla="*/ 117933 h 530839"/>
                <a:gd name="connsiteX37" fmla="*/ 113758 w 486967"/>
                <a:gd name="connsiteY37" fmla="*/ 104365 h 530839"/>
                <a:gd name="connsiteX38" fmla="*/ 123151 w 486967"/>
                <a:gd name="connsiteY38" fmla="*/ 96016 h 530839"/>
                <a:gd name="connsiteX39" fmla="*/ 130457 w 486967"/>
                <a:gd name="connsiteY39" fmla="*/ 87667 h 530839"/>
                <a:gd name="connsiteX40" fmla="*/ 148199 w 486967"/>
                <a:gd name="connsiteY40" fmla="*/ 84536 h 530839"/>
                <a:gd name="connsiteX41" fmla="*/ 149242 w 486967"/>
                <a:gd name="connsiteY41" fmla="*/ 74099 h 530839"/>
                <a:gd name="connsiteX42" fmla="*/ 170115 w 486967"/>
                <a:gd name="connsiteY42" fmla="*/ 72012 h 530839"/>
                <a:gd name="connsiteX43" fmla="*/ 176377 w 486967"/>
                <a:gd name="connsiteY43" fmla="*/ 61576 h 530839"/>
                <a:gd name="connsiteX44" fmla="*/ 193076 w 486967"/>
                <a:gd name="connsiteY44" fmla="*/ 52183 h 530839"/>
                <a:gd name="connsiteX45" fmla="*/ 208730 w 486967"/>
                <a:gd name="connsiteY45" fmla="*/ 53226 h 530839"/>
                <a:gd name="connsiteX46" fmla="*/ 224385 w 486967"/>
                <a:gd name="connsiteY46" fmla="*/ 41746 h 530839"/>
                <a:gd name="connsiteX47" fmla="*/ 249433 w 486967"/>
                <a:gd name="connsiteY47" fmla="*/ 41746 h 530839"/>
                <a:gd name="connsiteX48" fmla="*/ 249433 w 486967"/>
                <a:gd name="connsiteY48" fmla="*/ 34441 h 530839"/>
                <a:gd name="connsiteX49" fmla="*/ 246301 w 486967"/>
                <a:gd name="connsiteY49" fmla="*/ 20873 h 530839"/>
                <a:gd name="connsiteX50" fmla="*/ 253607 w 486967"/>
                <a:gd name="connsiteY50" fmla="*/ 11480 h 530839"/>
                <a:gd name="connsiteX51" fmla="*/ 285961 w 486967"/>
                <a:gd name="connsiteY51" fmla="*/ 2087 h 530839"/>
                <a:gd name="connsiteX52" fmla="*/ 307877 w 486967"/>
                <a:gd name="connsiteY52" fmla="*/ 0 h 530839"/>
                <a:gd name="connsiteX53" fmla="*/ 321444 w 486967"/>
                <a:gd name="connsiteY53" fmla="*/ 4175 h 530839"/>
                <a:gd name="connsiteX54" fmla="*/ 355885 w 486967"/>
                <a:gd name="connsiteY54" fmla="*/ 11480 h 530839"/>
                <a:gd name="connsiteX55" fmla="*/ 373627 w 486967"/>
                <a:gd name="connsiteY55" fmla="*/ 19829 h 530839"/>
                <a:gd name="connsiteX56" fmla="*/ 385107 w 486967"/>
                <a:gd name="connsiteY56" fmla="*/ 20873 h 530839"/>
                <a:gd name="connsiteX57" fmla="*/ 403893 w 486967"/>
                <a:gd name="connsiteY57" fmla="*/ 29222 h 530839"/>
                <a:gd name="connsiteX58" fmla="*/ 422678 w 486967"/>
                <a:gd name="connsiteY58" fmla="*/ 50095 h 530839"/>
                <a:gd name="connsiteX59" fmla="*/ 434158 w 486967"/>
                <a:gd name="connsiteY59" fmla="*/ 59488 h 530839"/>
                <a:gd name="connsiteX60" fmla="*/ 438333 w 486967"/>
                <a:gd name="connsiteY60" fmla="*/ 82449 h 530839"/>
                <a:gd name="connsiteX61" fmla="*/ 463380 w 486967"/>
                <a:gd name="connsiteY61" fmla="*/ 82449 h 530839"/>
                <a:gd name="connsiteX62" fmla="*/ 463380 w 486967"/>
                <a:gd name="connsiteY62" fmla="*/ 88710 h 530839"/>
                <a:gd name="connsiteX63" fmla="*/ 458162 w 486967"/>
                <a:gd name="connsiteY63" fmla="*/ 98103 h 530839"/>
                <a:gd name="connsiteX64" fmla="*/ 460250 w 486967"/>
                <a:gd name="connsiteY64" fmla="*/ 107496 h 530839"/>
                <a:gd name="connsiteX65" fmla="*/ 462337 w 486967"/>
                <a:gd name="connsiteY65" fmla="*/ 123151 h 530839"/>
                <a:gd name="connsiteX66" fmla="*/ 460250 w 486967"/>
                <a:gd name="connsiteY66" fmla="*/ 130456 h 530839"/>
                <a:gd name="connsiteX67" fmla="*/ 467555 w 486967"/>
                <a:gd name="connsiteY67" fmla="*/ 139849 h 530839"/>
                <a:gd name="connsiteX68" fmla="*/ 467274 w 486967"/>
                <a:gd name="connsiteY68" fmla="*/ 139488 h 530839"/>
                <a:gd name="connsiteX69" fmla="*/ 463172 w 486967"/>
                <a:gd name="connsiteY69" fmla="*/ 145068 h 530839"/>
                <a:gd name="connsiteX70" fmla="*/ 465677 w 486967"/>
                <a:gd name="connsiteY70" fmla="*/ 187648 h 530839"/>
                <a:gd name="connsiteX71" fmla="*/ 474443 w 486967"/>
                <a:gd name="connsiteY71" fmla="*/ 205182 h 530839"/>
                <a:gd name="connsiteX72" fmla="*/ 473191 w 486967"/>
                <a:gd name="connsiteY72" fmla="*/ 228977 h 530839"/>
                <a:gd name="connsiteX73" fmla="*/ 469434 w 486967"/>
                <a:gd name="connsiteY73" fmla="*/ 233987 h 530839"/>
                <a:gd name="connsiteX74" fmla="*/ 468181 w 486967"/>
                <a:gd name="connsiteY74" fmla="*/ 247763 h 530839"/>
                <a:gd name="connsiteX75" fmla="*/ 486967 w 486967"/>
                <a:gd name="connsiteY75" fmla="*/ 279072 h 530839"/>
                <a:gd name="connsiteX76" fmla="*/ 455658 w 486967"/>
                <a:gd name="connsiteY76" fmla="*/ 282829 h 530839"/>
                <a:gd name="connsiteX77" fmla="*/ 449396 w 486967"/>
                <a:gd name="connsiteY77" fmla="*/ 292848 h 530839"/>
                <a:gd name="connsiteX78" fmla="*/ 455658 w 486967"/>
                <a:gd name="connsiteY78" fmla="*/ 310382 h 530839"/>
                <a:gd name="connsiteX79" fmla="*/ 460667 w 486967"/>
                <a:gd name="connsiteY79" fmla="*/ 340439 h 530839"/>
                <a:gd name="connsiteX80" fmla="*/ 458162 w 486967"/>
                <a:gd name="connsiteY80" fmla="*/ 384272 h 530839"/>
                <a:gd name="connsiteX81" fmla="*/ 464424 w 486967"/>
                <a:gd name="connsiteY81" fmla="*/ 399301 h 530839"/>
                <a:gd name="connsiteX82" fmla="*/ 463018 w 486967"/>
                <a:gd name="connsiteY82" fmla="*/ 401299 h 530839"/>
                <a:gd name="connsiteX83" fmla="*/ 406530 w 486967"/>
                <a:gd name="connsiteY83" fmla="*/ 530839 h 530839"/>
                <a:gd name="connsiteX0" fmla="*/ 50021 w 486967"/>
                <a:gd name="connsiteY0" fmla="*/ 401299 h 530839"/>
                <a:gd name="connsiteX1" fmla="*/ 54270 w 486967"/>
                <a:gd name="connsiteY1" fmla="*/ 394500 h 530839"/>
                <a:gd name="connsiteX2" fmla="*/ 55314 w 486967"/>
                <a:gd name="connsiteY2" fmla="*/ 377802 h 530839"/>
                <a:gd name="connsiteX3" fmla="*/ 68882 w 486967"/>
                <a:gd name="connsiteY3" fmla="*/ 377802 h 530839"/>
                <a:gd name="connsiteX4" fmla="*/ 78274 w 486967"/>
                <a:gd name="connsiteY4" fmla="*/ 361103 h 530839"/>
                <a:gd name="connsiteX5" fmla="*/ 69925 w 486967"/>
                <a:gd name="connsiteY5" fmla="*/ 344405 h 530839"/>
                <a:gd name="connsiteX6" fmla="*/ 59489 w 486967"/>
                <a:gd name="connsiteY6" fmla="*/ 341274 h 530839"/>
                <a:gd name="connsiteX7" fmla="*/ 49052 w 486967"/>
                <a:gd name="connsiteY7" fmla="*/ 348579 h 530839"/>
                <a:gd name="connsiteX8" fmla="*/ 43834 w 486967"/>
                <a:gd name="connsiteY8" fmla="*/ 344405 h 530839"/>
                <a:gd name="connsiteX9" fmla="*/ 35485 w 486967"/>
                <a:gd name="connsiteY9" fmla="*/ 344405 h 530839"/>
                <a:gd name="connsiteX10" fmla="*/ 29222 w 486967"/>
                <a:gd name="connsiteY10" fmla="*/ 341274 h 530839"/>
                <a:gd name="connsiteX11" fmla="*/ 15655 w 486967"/>
                <a:gd name="connsiteY11" fmla="*/ 340230 h 530839"/>
                <a:gd name="connsiteX12" fmla="*/ 4175 w 486967"/>
                <a:gd name="connsiteY12" fmla="*/ 329794 h 530839"/>
                <a:gd name="connsiteX13" fmla="*/ 0 w 486967"/>
                <a:gd name="connsiteY13" fmla="*/ 313095 h 530839"/>
                <a:gd name="connsiteX14" fmla="*/ 6263 w 486967"/>
                <a:gd name="connsiteY14" fmla="*/ 300571 h 530839"/>
                <a:gd name="connsiteX15" fmla="*/ 2088 w 486967"/>
                <a:gd name="connsiteY15" fmla="*/ 292222 h 530839"/>
                <a:gd name="connsiteX16" fmla="*/ 15655 w 486967"/>
                <a:gd name="connsiteY16" fmla="*/ 273437 h 530839"/>
                <a:gd name="connsiteX17" fmla="*/ 21917 w 486967"/>
                <a:gd name="connsiteY17" fmla="*/ 259869 h 530839"/>
                <a:gd name="connsiteX18" fmla="*/ 11481 w 486967"/>
                <a:gd name="connsiteY18" fmla="*/ 247345 h 530839"/>
                <a:gd name="connsiteX19" fmla="*/ 11481 w 486967"/>
                <a:gd name="connsiteY19" fmla="*/ 241083 h 530839"/>
                <a:gd name="connsiteX20" fmla="*/ 24004 w 486967"/>
                <a:gd name="connsiteY20" fmla="*/ 229603 h 530839"/>
                <a:gd name="connsiteX21" fmla="*/ 38615 w 486967"/>
                <a:gd name="connsiteY21" fmla="*/ 209774 h 530839"/>
                <a:gd name="connsiteX22" fmla="*/ 31310 w 486967"/>
                <a:gd name="connsiteY22" fmla="*/ 201425 h 530839"/>
                <a:gd name="connsiteX23" fmla="*/ 24004 w 486967"/>
                <a:gd name="connsiteY23" fmla="*/ 200381 h 530839"/>
                <a:gd name="connsiteX24" fmla="*/ 12524 w 486967"/>
                <a:gd name="connsiteY24" fmla="*/ 189945 h 530839"/>
                <a:gd name="connsiteX25" fmla="*/ 14612 w 486967"/>
                <a:gd name="connsiteY25" fmla="*/ 171159 h 530839"/>
                <a:gd name="connsiteX26" fmla="*/ 19830 w 486967"/>
                <a:gd name="connsiteY26" fmla="*/ 170115 h 530839"/>
                <a:gd name="connsiteX27" fmla="*/ 21917 w 486967"/>
                <a:gd name="connsiteY27" fmla="*/ 162810 h 530839"/>
                <a:gd name="connsiteX28" fmla="*/ 29222 w 486967"/>
                <a:gd name="connsiteY28" fmla="*/ 159679 h 530839"/>
                <a:gd name="connsiteX29" fmla="*/ 29222 w 486967"/>
                <a:gd name="connsiteY29" fmla="*/ 151330 h 530839"/>
                <a:gd name="connsiteX30" fmla="*/ 31310 w 486967"/>
                <a:gd name="connsiteY30" fmla="*/ 150286 h 530839"/>
                <a:gd name="connsiteX31" fmla="*/ 41746 w 486967"/>
                <a:gd name="connsiteY31" fmla="*/ 146111 h 530839"/>
                <a:gd name="connsiteX32" fmla="*/ 43834 w 486967"/>
                <a:gd name="connsiteY32" fmla="*/ 138806 h 530839"/>
                <a:gd name="connsiteX33" fmla="*/ 65750 w 486967"/>
                <a:gd name="connsiteY33" fmla="*/ 128369 h 530839"/>
                <a:gd name="connsiteX34" fmla="*/ 72012 w 486967"/>
                <a:gd name="connsiteY34" fmla="*/ 115845 h 530839"/>
                <a:gd name="connsiteX35" fmla="*/ 83492 w 486967"/>
                <a:gd name="connsiteY35" fmla="*/ 117933 h 530839"/>
                <a:gd name="connsiteX36" fmla="*/ 113758 w 486967"/>
                <a:gd name="connsiteY36" fmla="*/ 104365 h 530839"/>
                <a:gd name="connsiteX37" fmla="*/ 123151 w 486967"/>
                <a:gd name="connsiteY37" fmla="*/ 96016 h 530839"/>
                <a:gd name="connsiteX38" fmla="*/ 130457 w 486967"/>
                <a:gd name="connsiteY38" fmla="*/ 87667 h 530839"/>
                <a:gd name="connsiteX39" fmla="*/ 148199 w 486967"/>
                <a:gd name="connsiteY39" fmla="*/ 84536 h 530839"/>
                <a:gd name="connsiteX40" fmla="*/ 149242 w 486967"/>
                <a:gd name="connsiteY40" fmla="*/ 74099 h 530839"/>
                <a:gd name="connsiteX41" fmla="*/ 170115 w 486967"/>
                <a:gd name="connsiteY41" fmla="*/ 72012 h 530839"/>
                <a:gd name="connsiteX42" fmla="*/ 176377 w 486967"/>
                <a:gd name="connsiteY42" fmla="*/ 61576 h 530839"/>
                <a:gd name="connsiteX43" fmla="*/ 193076 w 486967"/>
                <a:gd name="connsiteY43" fmla="*/ 52183 h 530839"/>
                <a:gd name="connsiteX44" fmla="*/ 208730 w 486967"/>
                <a:gd name="connsiteY44" fmla="*/ 53226 h 530839"/>
                <a:gd name="connsiteX45" fmla="*/ 224385 w 486967"/>
                <a:gd name="connsiteY45" fmla="*/ 41746 h 530839"/>
                <a:gd name="connsiteX46" fmla="*/ 249433 w 486967"/>
                <a:gd name="connsiteY46" fmla="*/ 41746 h 530839"/>
                <a:gd name="connsiteX47" fmla="*/ 249433 w 486967"/>
                <a:gd name="connsiteY47" fmla="*/ 34441 h 530839"/>
                <a:gd name="connsiteX48" fmla="*/ 246301 w 486967"/>
                <a:gd name="connsiteY48" fmla="*/ 20873 h 530839"/>
                <a:gd name="connsiteX49" fmla="*/ 253607 w 486967"/>
                <a:gd name="connsiteY49" fmla="*/ 11480 h 530839"/>
                <a:gd name="connsiteX50" fmla="*/ 285961 w 486967"/>
                <a:gd name="connsiteY50" fmla="*/ 2087 h 530839"/>
                <a:gd name="connsiteX51" fmla="*/ 307877 w 486967"/>
                <a:gd name="connsiteY51" fmla="*/ 0 h 530839"/>
                <a:gd name="connsiteX52" fmla="*/ 321444 w 486967"/>
                <a:gd name="connsiteY52" fmla="*/ 4175 h 530839"/>
                <a:gd name="connsiteX53" fmla="*/ 355885 w 486967"/>
                <a:gd name="connsiteY53" fmla="*/ 11480 h 530839"/>
                <a:gd name="connsiteX54" fmla="*/ 373627 w 486967"/>
                <a:gd name="connsiteY54" fmla="*/ 19829 h 530839"/>
                <a:gd name="connsiteX55" fmla="*/ 385107 w 486967"/>
                <a:gd name="connsiteY55" fmla="*/ 20873 h 530839"/>
                <a:gd name="connsiteX56" fmla="*/ 403893 w 486967"/>
                <a:gd name="connsiteY56" fmla="*/ 29222 h 530839"/>
                <a:gd name="connsiteX57" fmla="*/ 422678 w 486967"/>
                <a:gd name="connsiteY57" fmla="*/ 50095 h 530839"/>
                <a:gd name="connsiteX58" fmla="*/ 434158 w 486967"/>
                <a:gd name="connsiteY58" fmla="*/ 59488 h 530839"/>
                <a:gd name="connsiteX59" fmla="*/ 438333 w 486967"/>
                <a:gd name="connsiteY59" fmla="*/ 82449 h 530839"/>
                <a:gd name="connsiteX60" fmla="*/ 463380 w 486967"/>
                <a:gd name="connsiteY60" fmla="*/ 82449 h 530839"/>
                <a:gd name="connsiteX61" fmla="*/ 463380 w 486967"/>
                <a:gd name="connsiteY61" fmla="*/ 88710 h 530839"/>
                <a:gd name="connsiteX62" fmla="*/ 458162 w 486967"/>
                <a:gd name="connsiteY62" fmla="*/ 98103 h 530839"/>
                <a:gd name="connsiteX63" fmla="*/ 460250 w 486967"/>
                <a:gd name="connsiteY63" fmla="*/ 107496 h 530839"/>
                <a:gd name="connsiteX64" fmla="*/ 462337 w 486967"/>
                <a:gd name="connsiteY64" fmla="*/ 123151 h 530839"/>
                <a:gd name="connsiteX65" fmla="*/ 460250 w 486967"/>
                <a:gd name="connsiteY65" fmla="*/ 130456 h 530839"/>
                <a:gd name="connsiteX66" fmla="*/ 467555 w 486967"/>
                <a:gd name="connsiteY66" fmla="*/ 139849 h 530839"/>
                <a:gd name="connsiteX67" fmla="*/ 467274 w 486967"/>
                <a:gd name="connsiteY67" fmla="*/ 139488 h 530839"/>
                <a:gd name="connsiteX68" fmla="*/ 463172 w 486967"/>
                <a:gd name="connsiteY68" fmla="*/ 145068 h 530839"/>
                <a:gd name="connsiteX69" fmla="*/ 465677 w 486967"/>
                <a:gd name="connsiteY69" fmla="*/ 187648 h 530839"/>
                <a:gd name="connsiteX70" fmla="*/ 474443 w 486967"/>
                <a:gd name="connsiteY70" fmla="*/ 205182 h 530839"/>
                <a:gd name="connsiteX71" fmla="*/ 473191 w 486967"/>
                <a:gd name="connsiteY71" fmla="*/ 228977 h 530839"/>
                <a:gd name="connsiteX72" fmla="*/ 469434 w 486967"/>
                <a:gd name="connsiteY72" fmla="*/ 233987 h 530839"/>
                <a:gd name="connsiteX73" fmla="*/ 468181 w 486967"/>
                <a:gd name="connsiteY73" fmla="*/ 247763 h 530839"/>
                <a:gd name="connsiteX74" fmla="*/ 486967 w 486967"/>
                <a:gd name="connsiteY74" fmla="*/ 279072 h 530839"/>
                <a:gd name="connsiteX75" fmla="*/ 455658 w 486967"/>
                <a:gd name="connsiteY75" fmla="*/ 282829 h 530839"/>
                <a:gd name="connsiteX76" fmla="*/ 449396 w 486967"/>
                <a:gd name="connsiteY76" fmla="*/ 292848 h 530839"/>
                <a:gd name="connsiteX77" fmla="*/ 455658 w 486967"/>
                <a:gd name="connsiteY77" fmla="*/ 310382 h 530839"/>
                <a:gd name="connsiteX78" fmla="*/ 460667 w 486967"/>
                <a:gd name="connsiteY78" fmla="*/ 340439 h 530839"/>
                <a:gd name="connsiteX79" fmla="*/ 458162 w 486967"/>
                <a:gd name="connsiteY79" fmla="*/ 384272 h 530839"/>
                <a:gd name="connsiteX80" fmla="*/ 464424 w 486967"/>
                <a:gd name="connsiteY80" fmla="*/ 399301 h 530839"/>
                <a:gd name="connsiteX81" fmla="*/ 463018 w 486967"/>
                <a:gd name="connsiteY81" fmla="*/ 401299 h 530839"/>
                <a:gd name="connsiteX82" fmla="*/ 406530 w 486967"/>
                <a:gd name="connsiteY82" fmla="*/ 530839 h 530839"/>
                <a:gd name="connsiteX0" fmla="*/ 50021 w 486967"/>
                <a:gd name="connsiteY0" fmla="*/ 401299 h 401299"/>
                <a:gd name="connsiteX1" fmla="*/ 54270 w 486967"/>
                <a:gd name="connsiteY1" fmla="*/ 394500 h 401299"/>
                <a:gd name="connsiteX2" fmla="*/ 55314 w 486967"/>
                <a:gd name="connsiteY2" fmla="*/ 377802 h 401299"/>
                <a:gd name="connsiteX3" fmla="*/ 68882 w 486967"/>
                <a:gd name="connsiteY3" fmla="*/ 377802 h 401299"/>
                <a:gd name="connsiteX4" fmla="*/ 78274 w 486967"/>
                <a:gd name="connsiteY4" fmla="*/ 361103 h 401299"/>
                <a:gd name="connsiteX5" fmla="*/ 69925 w 486967"/>
                <a:gd name="connsiteY5" fmla="*/ 344405 h 401299"/>
                <a:gd name="connsiteX6" fmla="*/ 59489 w 486967"/>
                <a:gd name="connsiteY6" fmla="*/ 341274 h 401299"/>
                <a:gd name="connsiteX7" fmla="*/ 49052 w 486967"/>
                <a:gd name="connsiteY7" fmla="*/ 348579 h 401299"/>
                <a:gd name="connsiteX8" fmla="*/ 43834 w 486967"/>
                <a:gd name="connsiteY8" fmla="*/ 344405 h 401299"/>
                <a:gd name="connsiteX9" fmla="*/ 35485 w 486967"/>
                <a:gd name="connsiteY9" fmla="*/ 344405 h 401299"/>
                <a:gd name="connsiteX10" fmla="*/ 29222 w 486967"/>
                <a:gd name="connsiteY10" fmla="*/ 341274 h 401299"/>
                <a:gd name="connsiteX11" fmla="*/ 15655 w 486967"/>
                <a:gd name="connsiteY11" fmla="*/ 340230 h 401299"/>
                <a:gd name="connsiteX12" fmla="*/ 4175 w 486967"/>
                <a:gd name="connsiteY12" fmla="*/ 329794 h 401299"/>
                <a:gd name="connsiteX13" fmla="*/ 0 w 486967"/>
                <a:gd name="connsiteY13" fmla="*/ 313095 h 401299"/>
                <a:gd name="connsiteX14" fmla="*/ 6263 w 486967"/>
                <a:gd name="connsiteY14" fmla="*/ 300571 h 401299"/>
                <a:gd name="connsiteX15" fmla="*/ 2088 w 486967"/>
                <a:gd name="connsiteY15" fmla="*/ 292222 h 401299"/>
                <a:gd name="connsiteX16" fmla="*/ 15655 w 486967"/>
                <a:gd name="connsiteY16" fmla="*/ 273437 h 401299"/>
                <a:gd name="connsiteX17" fmla="*/ 21917 w 486967"/>
                <a:gd name="connsiteY17" fmla="*/ 259869 h 401299"/>
                <a:gd name="connsiteX18" fmla="*/ 11481 w 486967"/>
                <a:gd name="connsiteY18" fmla="*/ 247345 h 401299"/>
                <a:gd name="connsiteX19" fmla="*/ 11481 w 486967"/>
                <a:gd name="connsiteY19" fmla="*/ 241083 h 401299"/>
                <a:gd name="connsiteX20" fmla="*/ 24004 w 486967"/>
                <a:gd name="connsiteY20" fmla="*/ 229603 h 401299"/>
                <a:gd name="connsiteX21" fmla="*/ 38615 w 486967"/>
                <a:gd name="connsiteY21" fmla="*/ 209774 h 401299"/>
                <a:gd name="connsiteX22" fmla="*/ 31310 w 486967"/>
                <a:gd name="connsiteY22" fmla="*/ 201425 h 401299"/>
                <a:gd name="connsiteX23" fmla="*/ 24004 w 486967"/>
                <a:gd name="connsiteY23" fmla="*/ 200381 h 401299"/>
                <a:gd name="connsiteX24" fmla="*/ 12524 w 486967"/>
                <a:gd name="connsiteY24" fmla="*/ 189945 h 401299"/>
                <a:gd name="connsiteX25" fmla="*/ 14612 w 486967"/>
                <a:gd name="connsiteY25" fmla="*/ 171159 h 401299"/>
                <a:gd name="connsiteX26" fmla="*/ 19830 w 486967"/>
                <a:gd name="connsiteY26" fmla="*/ 170115 h 401299"/>
                <a:gd name="connsiteX27" fmla="*/ 21917 w 486967"/>
                <a:gd name="connsiteY27" fmla="*/ 162810 h 401299"/>
                <a:gd name="connsiteX28" fmla="*/ 29222 w 486967"/>
                <a:gd name="connsiteY28" fmla="*/ 159679 h 401299"/>
                <a:gd name="connsiteX29" fmla="*/ 29222 w 486967"/>
                <a:gd name="connsiteY29" fmla="*/ 151330 h 401299"/>
                <a:gd name="connsiteX30" fmla="*/ 31310 w 486967"/>
                <a:gd name="connsiteY30" fmla="*/ 150286 h 401299"/>
                <a:gd name="connsiteX31" fmla="*/ 41746 w 486967"/>
                <a:gd name="connsiteY31" fmla="*/ 146111 h 401299"/>
                <a:gd name="connsiteX32" fmla="*/ 43834 w 486967"/>
                <a:gd name="connsiteY32" fmla="*/ 138806 h 401299"/>
                <a:gd name="connsiteX33" fmla="*/ 65750 w 486967"/>
                <a:gd name="connsiteY33" fmla="*/ 128369 h 401299"/>
                <a:gd name="connsiteX34" fmla="*/ 72012 w 486967"/>
                <a:gd name="connsiteY34" fmla="*/ 115845 h 401299"/>
                <a:gd name="connsiteX35" fmla="*/ 83492 w 486967"/>
                <a:gd name="connsiteY35" fmla="*/ 117933 h 401299"/>
                <a:gd name="connsiteX36" fmla="*/ 113758 w 486967"/>
                <a:gd name="connsiteY36" fmla="*/ 104365 h 401299"/>
                <a:gd name="connsiteX37" fmla="*/ 123151 w 486967"/>
                <a:gd name="connsiteY37" fmla="*/ 96016 h 401299"/>
                <a:gd name="connsiteX38" fmla="*/ 130457 w 486967"/>
                <a:gd name="connsiteY38" fmla="*/ 87667 h 401299"/>
                <a:gd name="connsiteX39" fmla="*/ 148199 w 486967"/>
                <a:gd name="connsiteY39" fmla="*/ 84536 h 401299"/>
                <a:gd name="connsiteX40" fmla="*/ 149242 w 486967"/>
                <a:gd name="connsiteY40" fmla="*/ 74099 h 401299"/>
                <a:gd name="connsiteX41" fmla="*/ 170115 w 486967"/>
                <a:gd name="connsiteY41" fmla="*/ 72012 h 401299"/>
                <a:gd name="connsiteX42" fmla="*/ 176377 w 486967"/>
                <a:gd name="connsiteY42" fmla="*/ 61576 h 401299"/>
                <a:gd name="connsiteX43" fmla="*/ 193076 w 486967"/>
                <a:gd name="connsiteY43" fmla="*/ 52183 h 401299"/>
                <a:gd name="connsiteX44" fmla="*/ 208730 w 486967"/>
                <a:gd name="connsiteY44" fmla="*/ 53226 h 401299"/>
                <a:gd name="connsiteX45" fmla="*/ 224385 w 486967"/>
                <a:gd name="connsiteY45" fmla="*/ 41746 h 401299"/>
                <a:gd name="connsiteX46" fmla="*/ 249433 w 486967"/>
                <a:gd name="connsiteY46" fmla="*/ 41746 h 401299"/>
                <a:gd name="connsiteX47" fmla="*/ 249433 w 486967"/>
                <a:gd name="connsiteY47" fmla="*/ 34441 h 401299"/>
                <a:gd name="connsiteX48" fmla="*/ 246301 w 486967"/>
                <a:gd name="connsiteY48" fmla="*/ 20873 h 401299"/>
                <a:gd name="connsiteX49" fmla="*/ 253607 w 486967"/>
                <a:gd name="connsiteY49" fmla="*/ 11480 h 401299"/>
                <a:gd name="connsiteX50" fmla="*/ 285961 w 486967"/>
                <a:gd name="connsiteY50" fmla="*/ 2087 h 401299"/>
                <a:gd name="connsiteX51" fmla="*/ 307877 w 486967"/>
                <a:gd name="connsiteY51" fmla="*/ 0 h 401299"/>
                <a:gd name="connsiteX52" fmla="*/ 321444 w 486967"/>
                <a:gd name="connsiteY52" fmla="*/ 4175 h 401299"/>
                <a:gd name="connsiteX53" fmla="*/ 355885 w 486967"/>
                <a:gd name="connsiteY53" fmla="*/ 11480 h 401299"/>
                <a:gd name="connsiteX54" fmla="*/ 373627 w 486967"/>
                <a:gd name="connsiteY54" fmla="*/ 19829 h 401299"/>
                <a:gd name="connsiteX55" fmla="*/ 385107 w 486967"/>
                <a:gd name="connsiteY55" fmla="*/ 20873 h 401299"/>
                <a:gd name="connsiteX56" fmla="*/ 403893 w 486967"/>
                <a:gd name="connsiteY56" fmla="*/ 29222 h 401299"/>
                <a:gd name="connsiteX57" fmla="*/ 422678 w 486967"/>
                <a:gd name="connsiteY57" fmla="*/ 50095 h 401299"/>
                <a:gd name="connsiteX58" fmla="*/ 434158 w 486967"/>
                <a:gd name="connsiteY58" fmla="*/ 59488 h 401299"/>
                <a:gd name="connsiteX59" fmla="*/ 438333 w 486967"/>
                <a:gd name="connsiteY59" fmla="*/ 82449 h 401299"/>
                <a:gd name="connsiteX60" fmla="*/ 463380 w 486967"/>
                <a:gd name="connsiteY60" fmla="*/ 82449 h 401299"/>
                <a:gd name="connsiteX61" fmla="*/ 463380 w 486967"/>
                <a:gd name="connsiteY61" fmla="*/ 88710 h 401299"/>
                <a:gd name="connsiteX62" fmla="*/ 458162 w 486967"/>
                <a:gd name="connsiteY62" fmla="*/ 98103 h 401299"/>
                <a:gd name="connsiteX63" fmla="*/ 460250 w 486967"/>
                <a:gd name="connsiteY63" fmla="*/ 107496 h 401299"/>
                <a:gd name="connsiteX64" fmla="*/ 462337 w 486967"/>
                <a:gd name="connsiteY64" fmla="*/ 123151 h 401299"/>
                <a:gd name="connsiteX65" fmla="*/ 460250 w 486967"/>
                <a:gd name="connsiteY65" fmla="*/ 130456 h 401299"/>
                <a:gd name="connsiteX66" fmla="*/ 467555 w 486967"/>
                <a:gd name="connsiteY66" fmla="*/ 139849 h 401299"/>
                <a:gd name="connsiteX67" fmla="*/ 467274 w 486967"/>
                <a:gd name="connsiteY67" fmla="*/ 139488 h 401299"/>
                <a:gd name="connsiteX68" fmla="*/ 463172 w 486967"/>
                <a:gd name="connsiteY68" fmla="*/ 145068 h 401299"/>
                <a:gd name="connsiteX69" fmla="*/ 465677 w 486967"/>
                <a:gd name="connsiteY69" fmla="*/ 187648 h 401299"/>
                <a:gd name="connsiteX70" fmla="*/ 474443 w 486967"/>
                <a:gd name="connsiteY70" fmla="*/ 205182 h 401299"/>
                <a:gd name="connsiteX71" fmla="*/ 473191 w 486967"/>
                <a:gd name="connsiteY71" fmla="*/ 228977 h 401299"/>
                <a:gd name="connsiteX72" fmla="*/ 469434 w 486967"/>
                <a:gd name="connsiteY72" fmla="*/ 233987 h 401299"/>
                <a:gd name="connsiteX73" fmla="*/ 468181 w 486967"/>
                <a:gd name="connsiteY73" fmla="*/ 247763 h 401299"/>
                <a:gd name="connsiteX74" fmla="*/ 486967 w 486967"/>
                <a:gd name="connsiteY74" fmla="*/ 279072 h 401299"/>
                <a:gd name="connsiteX75" fmla="*/ 455658 w 486967"/>
                <a:gd name="connsiteY75" fmla="*/ 282829 h 401299"/>
                <a:gd name="connsiteX76" fmla="*/ 449396 w 486967"/>
                <a:gd name="connsiteY76" fmla="*/ 292848 h 401299"/>
                <a:gd name="connsiteX77" fmla="*/ 455658 w 486967"/>
                <a:gd name="connsiteY77" fmla="*/ 310382 h 401299"/>
                <a:gd name="connsiteX78" fmla="*/ 460667 w 486967"/>
                <a:gd name="connsiteY78" fmla="*/ 340439 h 401299"/>
                <a:gd name="connsiteX79" fmla="*/ 458162 w 486967"/>
                <a:gd name="connsiteY79" fmla="*/ 384272 h 401299"/>
                <a:gd name="connsiteX80" fmla="*/ 464424 w 486967"/>
                <a:gd name="connsiteY80" fmla="*/ 399301 h 401299"/>
                <a:gd name="connsiteX81" fmla="*/ 463018 w 486967"/>
                <a:gd name="connsiteY81" fmla="*/ 401299 h 40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86967" h="401299">
                  <a:moveTo>
                    <a:pt x="50021" y="401299"/>
                  </a:moveTo>
                  <a:lnTo>
                    <a:pt x="54270" y="394500"/>
                  </a:lnTo>
                  <a:lnTo>
                    <a:pt x="55314" y="377802"/>
                  </a:lnTo>
                  <a:lnTo>
                    <a:pt x="68882" y="377802"/>
                  </a:lnTo>
                  <a:lnTo>
                    <a:pt x="78274" y="361103"/>
                  </a:lnTo>
                  <a:lnTo>
                    <a:pt x="69925" y="344405"/>
                  </a:lnTo>
                  <a:lnTo>
                    <a:pt x="59489" y="341274"/>
                  </a:lnTo>
                  <a:lnTo>
                    <a:pt x="49052" y="348579"/>
                  </a:lnTo>
                  <a:lnTo>
                    <a:pt x="43834" y="344405"/>
                  </a:lnTo>
                  <a:lnTo>
                    <a:pt x="35485" y="344405"/>
                  </a:lnTo>
                  <a:lnTo>
                    <a:pt x="29222" y="341274"/>
                  </a:lnTo>
                  <a:lnTo>
                    <a:pt x="15655" y="340230"/>
                  </a:lnTo>
                  <a:lnTo>
                    <a:pt x="4175" y="329794"/>
                  </a:lnTo>
                  <a:lnTo>
                    <a:pt x="0" y="313095"/>
                  </a:lnTo>
                  <a:lnTo>
                    <a:pt x="6263" y="300571"/>
                  </a:lnTo>
                  <a:lnTo>
                    <a:pt x="2088" y="292222"/>
                  </a:lnTo>
                  <a:lnTo>
                    <a:pt x="15655" y="273437"/>
                  </a:lnTo>
                  <a:lnTo>
                    <a:pt x="21917" y="259869"/>
                  </a:lnTo>
                  <a:lnTo>
                    <a:pt x="11481" y="247345"/>
                  </a:lnTo>
                  <a:lnTo>
                    <a:pt x="11481" y="241083"/>
                  </a:lnTo>
                  <a:lnTo>
                    <a:pt x="24004" y="229603"/>
                  </a:lnTo>
                  <a:lnTo>
                    <a:pt x="38615" y="209774"/>
                  </a:lnTo>
                  <a:lnTo>
                    <a:pt x="31310" y="201425"/>
                  </a:lnTo>
                  <a:lnTo>
                    <a:pt x="24004" y="200381"/>
                  </a:lnTo>
                  <a:lnTo>
                    <a:pt x="12524" y="189945"/>
                  </a:lnTo>
                  <a:lnTo>
                    <a:pt x="14612" y="171159"/>
                  </a:lnTo>
                  <a:lnTo>
                    <a:pt x="19830" y="170115"/>
                  </a:lnTo>
                  <a:lnTo>
                    <a:pt x="21917" y="162810"/>
                  </a:lnTo>
                  <a:lnTo>
                    <a:pt x="29222" y="159679"/>
                  </a:lnTo>
                  <a:lnTo>
                    <a:pt x="29222" y="151330"/>
                  </a:lnTo>
                  <a:lnTo>
                    <a:pt x="31310" y="150286"/>
                  </a:lnTo>
                  <a:lnTo>
                    <a:pt x="41746" y="146111"/>
                  </a:lnTo>
                  <a:lnTo>
                    <a:pt x="43834" y="138806"/>
                  </a:lnTo>
                  <a:lnTo>
                    <a:pt x="65750" y="128369"/>
                  </a:lnTo>
                  <a:lnTo>
                    <a:pt x="72012" y="115845"/>
                  </a:lnTo>
                  <a:lnTo>
                    <a:pt x="83492" y="117933"/>
                  </a:lnTo>
                  <a:lnTo>
                    <a:pt x="113758" y="104365"/>
                  </a:lnTo>
                  <a:lnTo>
                    <a:pt x="123151" y="96016"/>
                  </a:lnTo>
                  <a:lnTo>
                    <a:pt x="130457" y="87667"/>
                  </a:lnTo>
                  <a:lnTo>
                    <a:pt x="148199" y="84536"/>
                  </a:lnTo>
                  <a:lnTo>
                    <a:pt x="149242" y="74099"/>
                  </a:lnTo>
                  <a:lnTo>
                    <a:pt x="170115" y="72012"/>
                  </a:lnTo>
                  <a:lnTo>
                    <a:pt x="176377" y="61576"/>
                  </a:lnTo>
                  <a:lnTo>
                    <a:pt x="193076" y="52183"/>
                  </a:lnTo>
                  <a:lnTo>
                    <a:pt x="208730" y="53226"/>
                  </a:lnTo>
                  <a:lnTo>
                    <a:pt x="224385" y="41746"/>
                  </a:lnTo>
                  <a:lnTo>
                    <a:pt x="249433" y="41746"/>
                  </a:lnTo>
                  <a:lnTo>
                    <a:pt x="249433" y="34441"/>
                  </a:lnTo>
                  <a:lnTo>
                    <a:pt x="246301" y="20873"/>
                  </a:lnTo>
                  <a:lnTo>
                    <a:pt x="253607" y="11480"/>
                  </a:lnTo>
                  <a:lnTo>
                    <a:pt x="285961" y="2087"/>
                  </a:lnTo>
                  <a:lnTo>
                    <a:pt x="307877" y="0"/>
                  </a:lnTo>
                  <a:lnTo>
                    <a:pt x="321444" y="4175"/>
                  </a:lnTo>
                  <a:lnTo>
                    <a:pt x="355885" y="11480"/>
                  </a:lnTo>
                  <a:lnTo>
                    <a:pt x="373627" y="19829"/>
                  </a:lnTo>
                  <a:lnTo>
                    <a:pt x="385107" y="20873"/>
                  </a:lnTo>
                  <a:lnTo>
                    <a:pt x="403893" y="29222"/>
                  </a:lnTo>
                  <a:lnTo>
                    <a:pt x="422678" y="50095"/>
                  </a:lnTo>
                  <a:lnTo>
                    <a:pt x="434158" y="59488"/>
                  </a:lnTo>
                  <a:lnTo>
                    <a:pt x="438333" y="82449"/>
                  </a:lnTo>
                  <a:lnTo>
                    <a:pt x="463380" y="82449"/>
                  </a:lnTo>
                  <a:lnTo>
                    <a:pt x="463380" y="88710"/>
                  </a:lnTo>
                  <a:lnTo>
                    <a:pt x="458162" y="98103"/>
                  </a:lnTo>
                  <a:lnTo>
                    <a:pt x="460250" y="107496"/>
                  </a:lnTo>
                  <a:lnTo>
                    <a:pt x="462337" y="123151"/>
                  </a:lnTo>
                  <a:lnTo>
                    <a:pt x="460250" y="130456"/>
                  </a:lnTo>
                  <a:lnTo>
                    <a:pt x="467555" y="139849"/>
                  </a:lnTo>
                  <a:lnTo>
                    <a:pt x="467274" y="139488"/>
                  </a:lnTo>
                  <a:lnTo>
                    <a:pt x="463172" y="145068"/>
                  </a:lnTo>
                  <a:lnTo>
                    <a:pt x="465677" y="187648"/>
                  </a:lnTo>
                  <a:lnTo>
                    <a:pt x="474443" y="205182"/>
                  </a:lnTo>
                  <a:cubicBezTo>
                    <a:pt x="474026" y="213114"/>
                    <a:pt x="473608" y="221045"/>
                    <a:pt x="473191" y="228977"/>
                  </a:cubicBezTo>
                  <a:lnTo>
                    <a:pt x="469434" y="233987"/>
                  </a:lnTo>
                  <a:lnTo>
                    <a:pt x="468181" y="247763"/>
                  </a:lnTo>
                  <a:lnTo>
                    <a:pt x="486967" y="279072"/>
                  </a:lnTo>
                  <a:lnTo>
                    <a:pt x="455658" y="282829"/>
                  </a:lnTo>
                  <a:lnTo>
                    <a:pt x="449396" y="292848"/>
                  </a:lnTo>
                  <a:lnTo>
                    <a:pt x="455658" y="310382"/>
                  </a:lnTo>
                  <a:lnTo>
                    <a:pt x="460667" y="340439"/>
                  </a:lnTo>
                  <a:lnTo>
                    <a:pt x="458162" y="384272"/>
                  </a:lnTo>
                  <a:lnTo>
                    <a:pt x="464424" y="399301"/>
                  </a:lnTo>
                  <a:lnTo>
                    <a:pt x="463018" y="40129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FBF53A0-8BB1-4D6D-2413-E29135D664D9}"/>
                </a:ext>
              </a:extLst>
            </p:cNvPr>
            <p:cNvSpPr/>
            <p:nvPr/>
          </p:nvSpPr>
          <p:spPr>
            <a:xfrm>
              <a:off x="8139291" y="831458"/>
              <a:ext cx="914238" cy="335330"/>
            </a:xfrm>
            <a:custGeom>
              <a:avLst/>
              <a:gdLst>
                <a:gd name="connsiteX0" fmla="*/ 66502 w 914238"/>
                <a:gd name="connsiteY0" fmla="*/ 0 h 335330"/>
                <a:gd name="connsiteX1" fmla="*/ 783391 w 914238"/>
                <a:gd name="connsiteY1" fmla="*/ 0 h 335330"/>
                <a:gd name="connsiteX2" fmla="*/ 805281 w 914238"/>
                <a:gd name="connsiteY2" fmla="*/ 82349 h 335330"/>
                <a:gd name="connsiteX3" fmla="*/ 821562 w 914238"/>
                <a:gd name="connsiteY3" fmla="*/ 117416 h 335330"/>
                <a:gd name="connsiteX4" fmla="*/ 837843 w 914238"/>
                <a:gd name="connsiteY4" fmla="*/ 129940 h 335330"/>
                <a:gd name="connsiteX5" fmla="*/ 860386 w 914238"/>
                <a:gd name="connsiteY5" fmla="*/ 129940 h 335330"/>
                <a:gd name="connsiteX6" fmla="*/ 914238 w 914238"/>
                <a:gd name="connsiteY6" fmla="*/ 187549 h 335330"/>
                <a:gd name="connsiteX7" fmla="*/ 892948 w 914238"/>
                <a:gd name="connsiteY7" fmla="*/ 202578 h 335330"/>
                <a:gd name="connsiteX8" fmla="*/ 862891 w 914238"/>
                <a:gd name="connsiteY8" fmla="*/ 212597 h 335330"/>
                <a:gd name="connsiteX9" fmla="*/ 860386 w 914238"/>
                <a:gd name="connsiteY9" fmla="*/ 221363 h 335330"/>
                <a:gd name="connsiteX10" fmla="*/ 864143 w 914238"/>
                <a:gd name="connsiteY10" fmla="*/ 238897 h 335330"/>
                <a:gd name="connsiteX11" fmla="*/ 837843 w 914238"/>
                <a:gd name="connsiteY11" fmla="*/ 251421 h 335330"/>
                <a:gd name="connsiteX12" fmla="*/ 812795 w 914238"/>
                <a:gd name="connsiteY12" fmla="*/ 237644 h 335330"/>
                <a:gd name="connsiteX13" fmla="*/ 789000 w 914238"/>
                <a:gd name="connsiteY13" fmla="*/ 238897 h 335330"/>
                <a:gd name="connsiteX14" fmla="*/ 783991 w 914238"/>
                <a:gd name="connsiteY14" fmla="*/ 243906 h 335330"/>
                <a:gd name="connsiteX15" fmla="*/ 767710 w 914238"/>
                <a:gd name="connsiteY15" fmla="*/ 243906 h 335330"/>
                <a:gd name="connsiteX16" fmla="*/ 762700 w 914238"/>
                <a:gd name="connsiteY16" fmla="*/ 251421 h 335330"/>
                <a:gd name="connsiteX17" fmla="*/ 746419 w 914238"/>
                <a:gd name="connsiteY17" fmla="*/ 263944 h 335330"/>
                <a:gd name="connsiteX18" fmla="*/ 740157 w 914238"/>
                <a:gd name="connsiteY18" fmla="*/ 251421 h 335330"/>
                <a:gd name="connsiteX19" fmla="*/ 740157 w 914238"/>
                <a:gd name="connsiteY19" fmla="*/ 243906 h 335330"/>
                <a:gd name="connsiteX20" fmla="*/ 730138 w 914238"/>
                <a:gd name="connsiteY20" fmla="*/ 238897 h 335330"/>
                <a:gd name="connsiteX21" fmla="*/ 720119 w 914238"/>
                <a:gd name="connsiteY21" fmla="*/ 243906 h 335330"/>
                <a:gd name="connsiteX22" fmla="*/ 716362 w 914238"/>
                <a:gd name="connsiteY22" fmla="*/ 252673 h 335330"/>
                <a:gd name="connsiteX23" fmla="*/ 702586 w 914238"/>
                <a:gd name="connsiteY23" fmla="*/ 252673 h 335330"/>
                <a:gd name="connsiteX24" fmla="*/ 673781 w 914238"/>
                <a:gd name="connsiteY24" fmla="*/ 275216 h 335330"/>
                <a:gd name="connsiteX25" fmla="*/ 651238 w 914238"/>
                <a:gd name="connsiteY25" fmla="*/ 278973 h 335330"/>
                <a:gd name="connsiteX26" fmla="*/ 624938 w 914238"/>
                <a:gd name="connsiteY26" fmla="*/ 299011 h 335330"/>
                <a:gd name="connsiteX27" fmla="*/ 624938 w 914238"/>
                <a:gd name="connsiteY27" fmla="*/ 317797 h 335330"/>
                <a:gd name="connsiteX28" fmla="*/ 608657 w 914238"/>
                <a:gd name="connsiteY28" fmla="*/ 317797 h 335330"/>
                <a:gd name="connsiteX29" fmla="*/ 578600 w 914238"/>
                <a:gd name="connsiteY29" fmla="*/ 335330 h 335330"/>
                <a:gd name="connsiteX30" fmla="*/ 563572 w 914238"/>
                <a:gd name="connsiteY30" fmla="*/ 335330 h 335330"/>
                <a:gd name="connsiteX31" fmla="*/ 544786 w 914238"/>
                <a:gd name="connsiteY31" fmla="*/ 315292 h 335330"/>
                <a:gd name="connsiteX32" fmla="*/ 549795 w 914238"/>
                <a:gd name="connsiteY32" fmla="*/ 297759 h 335330"/>
                <a:gd name="connsiteX33" fmla="*/ 541029 w 914238"/>
                <a:gd name="connsiteY33" fmla="*/ 287740 h 335330"/>
                <a:gd name="connsiteX34" fmla="*/ 549795 w 914238"/>
                <a:gd name="connsiteY34" fmla="*/ 280225 h 335330"/>
                <a:gd name="connsiteX35" fmla="*/ 549795 w 914238"/>
                <a:gd name="connsiteY35" fmla="*/ 270206 h 335330"/>
                <a:gd name="connsiteX36" fmla="*/ 557310 w 914238"/>
                <a:gd name="connsiteY36" fmla="*/ 252673 h 335330"/>
                <a:gd name="connsiteX37" fmla="*/ 566076 w 914238"/>
                <a:gd name="connsiteY37" fmla="*/ 255178 h 335330"/>
                <a:gd name="connsiteX38" fmla="*/ 571086 w 914238"/>
                <a:gd name="connsiteY38" fmla="*/ 245159 h 335330"/>
                <a:gd name="connsiteX39" fmla="*/ 566076 w 914238"/>
                <a:gd name="connsiteY39" fmla="*/ 220111 h 335330"/>
                <a:gd name="connsiteX40" fmla="*/ 559814 w 914238"/>
                <a:gd name="connsiteY40" fmla="*/ 210092 h 335330"/>
                <a:gd name="connsiteX41" fmla="*/ 561067 w 914238"/>
                <a:gd name="connsiteY41" fmla="*/ 200073 h 335330"/>
                <a:gd name="connsiteX42" fmla="*/ 515981 w 914238"/>
                <a:gd name="connsiteY42" fmla="*/ 202578 h 335330"/>
                <a:gd name="connsiteX43" fmla="*/ 502205 w 914238"/>
                <a:gd name="connsiteY43" fmla="*/ 188801 h 335330"/>
                <a:gd name="connsiteX44" fmla="*/ 510972 w 914238"/>
                <a:gd name="connsiteY44" fmla="*/ 151230 h 335330"/>
                <a:gd name="connsiteX45" fmla="*/ 493438 w 914238"/>
                <a:gd name="connsiteY45" fmla="*/ 151230 h 335330"/>
                <a:gd name="connsiteX46" fmla="*/ 475905 w 914238"/>
                <a:gd name="connsiteY46" fmla="*/ 165006 h 335330"/>
                <a:gd name="connsiteX47" fmla="*/ 474652 w 914238"/>
                <a:gd name="connsiteY47" fmla="*/ 187549 h 335330"/>
                <a:gd name="connsiteX48" fmla="*/ 455867 w 914238"/>
                <a:gd name="connsiteY48" fmla="*/ 182540 h 335330"/>
                <a:gd name="connsiteX49" fmla="*/ 440838 w 914238"/>
                <a:gd name="connsiteY49" fmla="*/ 192559 h 335330"/>
                <a:gd name="connsiteX50" fmla="*/ 435829 w 914238"/>
                <a:gd name="connsiteY50" fmla="*/ 207587 h 335330"/>
                <a:gd name="connsiteX51" fmla="*/ 425810 w 914238"/>
                <a:gd name="connsiteY51" fmla="*/ 200073 h 335330"/>
                <a:gd name="connsiteX52" fmla="*/ 417043 w 914238"/>
                <a:gd name="connsiteY52" fmla="*/ 200073 h 335330"/>
                <a:gd name="connsiteX53" fmla="*/ 404519 w 914238"/>
                <a:gd name="connsiteY53" fmla="*/ 212597 h 335330"/>
                <a:gd name="connsiteX54" fmla="*/ 384481 w 914238"/>
                <a:gd name="connsiteY54" fmla="*/ 212597 h 335330"/>
                <a:gd name="connsiteX55" fmla="*/ 384481 w 914238"/>
                <a:gd name="connsiteY55" fmla="*/ 206335 h 335330"/>
                <a:gd name="connsiteX56" fmla="*/ 369452 w 914238"/>
                <a:gd name="connsiteY56" fmla="*/ 196316 h 335330"/>
                <a:gd name="connsiteX57" fmla="*/ 351919 w 914238"/>
                <a:gd name="connsiteY57" fmla="*/ 201325 h 335330"/>
                <a:gd name="connsiteX58" fmla="*/ 351919 w 914238"/>
                <a:gd name="connsiteY58" fmla="*/ 216354 h 335330"/>
                <a:gd name="connsiteX59" fmla="*/ 335638 w 914238"/>
                <a:gd name="connsiteY59" fmla="*/ 208840 h 335330"/>
                <a:gd name="connsiteX60" fmla="*/ 329376 w 914238"/>
                <a:gd name="connsiteY60" fmla="*/ 197568 h 335330"/>
                <a:gd name="connsiteX61" fmla="*/ 313095 w 914238"/>
                <a:gd name="connsiteY61" fmla="*/ 192559 h 335330"/>
                <a:gd name="connsiteX62" fmla="*/ 308086 w 914238"/>
                <a:gd name="connsiteY62" fmla="*/ 180035 h 335330"/>
                <a:gd name="connsiteX63" fmla="*/ 288048 w 914238"/>
                <a:gd name="connsiteY63" fmla="*/ 178782 h 335330"/>
                <a:gd name="connsiteX64" fmla="*/ 285543 w 914238"/>
                <a:gd name="connsiteY64" fmla="*/ 166259 h 335330"/>
                <a:gd name="connsiteX65" fmla="*/ 259243 w 914238"/>
                <a:gd name="connsiteY65" fmla="*/ 165006 h 335330"/>
                <a:gd name="connsiteX66" fmla="*/ 244214 w 914238"/>
                <a:gd name="connsiteY66" fmla="*/ 175025 h 335330"/>
                <a:gd name="connsiteX67" fmla="*/ 239205 w 914238"/>
                <a:gd name="connsiteY67" fmla="*/ 191306 h 335330"/>
                <a:gd name="connsiteX68" fmla="*/ 214157 w 914238"/>
                <a:gd name="connsiteY68" fmla="*/ 190054 h 335330"/>
                <a:gd name="connsiteX69" fmla="*/ 185352 w 914238"/>
                <a:gd name="connsiteY69" fmla="*/ 195063 h 335330"/>
                <a:gd name="connsiteX70" fmla="*/ 172829 w 914238"/>
                <a:gd name="connsiteY70" fmla="*/ 190054 h 335330"/>
                <a:gd name="connsiteX71" fmla="*/ 122733 w 914238"/>
                <a:gd name="connsiteY71" fmla="*/ 191306 h 335330"/>
                <a:gd name="connsiteX72" fmla="*/ 120229 w 914238"/>
                <a:gd name="connsiteY72" fmla="*/ 182540 h 335330"/>
                <a:gd name="connsiteX73" fmla="*/ 103948 w 914238"/>
                <a:gd name="connsiteY73" fmla="*/ 176278 h 335330"/>
                <a:gd name="connsiteX74" fmla="*/ 83910 w 914238"/>
                <a:gd name="connsiteY74" fmla="*/ 178782 h 335330"/>
                <a:gd name="connsiteX75" fmla="*/ 81405 w 914238"/>
                <a:gd name="connsiteY75" fmla="*/ 202578 h 335330"/>
                <a:gd name="connsiteX76" fmla="*/ 68881 w 914238"/>
                <a:gd name="connsiteY76" fmla="*/ 192559 h 335330"/>
                <a:gd name="connsiteX77" fmla="*/ 37572 w 914238"/>
                <a:gd name="connsiteY77" fmla="*/ 198821 h 335330"/>
                <a:gd name="connsiteX78" fmla="*/ 42581 w 914238"/>
                <a:gd name="connsiteY78" fmla="*/ 166259 h 335330"/>
                <a:gd name="connsiteX79" fmla="*/ 42581 w 914238"/>
                <a:gd name="connsiteY79" fmla="*/ 118668 h 335330"/>
                <a:gd name="connsiteX80" fmla="*/ 28805 w 914238"/>
                <a:gd name="connsiteY80" fmla="*/ 94873 h 335330"/>
                <a:gd name="connsiteX81" fmla="*/ 5010 w 914238"/>
                <a:gd name="connsiteY81" fmla="*/ 99882 h 335330"/>
                <a:gd name="connsiteX82" fmla="*/ 0 w 914238"/>
                <a:gd name="connsiteY82" fmla="*/ 78592 h 335330"/>
                <a:gd name="connsiteX83" fmla="*/ 16281 w 914238"/>
                <a:gd name="connsiteY83" fmla="*/ 61059 h 335330"/>
                <a:gd name="connsiteX84" fmla="*/ 35067 w 914238"/>
                <a:gd name="connsiteY84" fmla="*/ 53544 h 335330"/>
                <a:gd name="connsiteX85" fmla="*/ 40076 w 914238"/>
                <a:gd name="connsiteY85" fmla="*/ 42273 h 335330"/>
                <a:gd name="connsiteX86" fmla="*/ 45086 w 914238"/>
                <a:gd name="connsiteY86" fmla="*/ 38516 h 335330"/>
                <a:gd name="connsiteX87" fmla="*/ 53853 w 914238"/>
                <a:gd name="connsiteY87" fmla="*/ 27244 h 335330"/>
                <a:gd name="connsiteX0" fmla="*/ 66502 w 914238"/>
                <a:gd name="connsiteY0" fmla="*/ 55174 h 390504"/>
                <a:gd name="connsiteX1" fmla="*/ 421144 w 914238"/>
                <a:gd name="connsiteY1" fmla="*/ 5 h 390504"/>
                <a:gd name="connsiteX2" fmla="*/ 783391 w 914238"/>
                <a:gd name="connsiteY2" fmla="*/ 55174 h 390504"/>
                <a:gd name="connsiteX3" fmla="*/ 805281 w 914238"/>
                <a:gd name="connsiteY3" fmla="*/ 137523 h 390504"/>
                <a:gd name="connsiteX4" fmla="*/ 821562 w 914238"/>
                <a:gd name="connsiteY4" fmla="*/ 172590 h 390504"/>
                <a:gd name="connsiteX5" fmla="*/ 837843 w 914238"/>
                <a:gd name="connsiteY5" fmla="*/ 185114 h 390504"/>
                <a:gd name="connsiteX6" fmla="*/ 860386 w 914238"/>
                <a:gd name="connsiteY6" fmla="*/ 185114 h 390504"/>
                <a:gd name="connsiteX7" fmla="*/ 914238 w 914238"/>
                <a:gd name="connsiteY7" fmla="*/ 242723 h 390504"/>
                <a:gd name="connsiteX8" fmla="*/ 892948 w 914238"/>
                <a:gd name="connsiteY8" fmla="*/ 257752 h 390504"/>
                <a:gd name="connsiteX9" fmla="*/ 862891 w 914238"/>
                <a:gd name="connsiteY9" fmla="*/ 267771 h 390504"/>
                <a:gd name="connsiteX10" fmla="*/ 860386 w 914238"/>
                <a:gd name="connsiteY10" fmla="*/ 276537 h 390504"/>
                <a:gd name="connsiteX11" fmla="*/ 864143 w 914238"/>
                <a:gd name="connsiteY11" fmla="*/ 294071 h 390504"/>
                <a:gd name="connsiteX12" fmla="*/ 837843 w 914238"/>
                <a:gd name="connsiteY12" fmla="*/ 306595 h 390504"/>
                <a:gd name="connsiteX13" fmla="*/ 812795 w 914238"/>
                <a:gd name="connsiteY13" fmla="*/ 292818 h 390504"/>
                <a:gd name="connsiteX14" fmla="*/ 789000 w 914238"/>
                <a:gd name="connsiteY14" fmla="*/ 294071 h 390504"/>
                <a:gd name="connsiteX15" fmla="*/ 783991 w 914238"/>
                <a:gd name="connsiteY15" fmla="*/ 299080 h 390504"/>
                <a:gd name="connsiteX16" fmla="*/ 767710 w 914238"/>
                <a:gd name="connsiteY16" fmla="*/ 299080 h 390504"/>
                <a:gd name="connsiteX17" fmla="*/ 762700 w 914238"/>
                <a:gd name="connsiteY17" fmla="*/ 306595 h 390504"/>
                <a:gd name="connsiteX18" fmla="*/ 746419 w 914238"/>
                <a:gd name="connsiteY18" fmla="*/ 319118 h 390504"/>
                <a:gd name="connsiteX19" fmla="*/ 740157 w 914238"/>
                <a:gd name="connsiteY19" fmla="*/ 306595 h 390504"/>
                <a:gd name="connsiteX20" fmla="*/ 740157 w 914238"/>
                <a:gd name="connsiteY20" fmla="*/ 299080 h 390504"/>
                <a:gd name="connsiteX21" fmla="*/ 730138 w 914238"/>
                <a:gd name="connsiteY21" fmla="*/ 294071 h 390504"/>
                <a:gd name="connsiteX22" fmla="*/ 720119 w 914238"/>
                <a:gd name="connsiteY22" fmla="*/ 299080 h 390504"/>
                <a:gd name="connsiteX23" fmla="*/ 716362 w 914238"/>
                <a:gd name="connsiteY23" fmla="*/ 307847 h 390504"/>
                <a:gd name="connsiteX24" fmla="*/ 702586 w 914238"/>
                <a:gd name="connsiteY24" fmla="*/ 307847 h 390504"/>
                <a:gd name="connsiteX25" fmla="*/ 673781 w 914238"/>
                <a:gd name="connsiteY25" fmla="*/ 330390 h 390504"/>
                <a:gd name="connsiteX26" fmla="*/ 651238 w 914238"/>
                <a:gd name="connsiteY26" fmla="*/ 334147 h 390504"/>
                <a:gd name="connsiteX27" fmla="*/ 624938 w 914238"/>
                <a:gd name="connsiteY27" fmla="*/ 354185 h 390504"/>
                <a:gd name="connsiteX28" fmla="*/ 624938 w 914238"/>
                <a:gd name="connsiteY28" fmla="*/ 372971 h 390504"/>
                <a:gd name="connsiteX29" fmla="*/ 608657 w 914238"/>
                <a:gd name="connsiteY29" fmla="*/ 372971 h 390504"/>
                <a:gd name="connsiteX30" fmla="*/ 578600 w 914238"/>
                <a:gd name="connsiteY30" fmla="*/ 390504 h 390504"/>
                <a:gd name="connsiteX31" fmla="*/ 563572 w 914238"/>
                <a:gd name="connsiteY31" fmla="*/ 390504 h 390504"/>
                <a:gd name="connsiteX32" fmla="*/ 544786 w 914238"/>
                <a:gd name="connsiteY32" fmla="*/ 370466 h 390504"/>
                <a:gd name="connsiteX33" fmla="*/ 549795 w 914238"/>
                <a:gd name="connsiteY33" fmla="*/ 352933 h 390504"/>
                <a:gd name="connsiteX34" fmla="*/ 541029 w 914238"/>
                <a:gd name="connsiteY34" fmla="*/ 342914 h 390504"/>
                <a:gd name="connsiteX35" fmla="*/ 549795 w 914238"/>
                <a:gd name="connsiteY35" fmla="*/ 335399 h 390504"/>
                <a:gd name="connsiteX36" fmla="*/ 549795 w 914238"/>
                <a:gd name="connsiteY36" fmla="*/ 325380 h 390504"/>
                <a:gd name="connsiteX37" fmla="*/ 557310 w 914238"/>
                <a:gd name="connsiteY37" fmla="*/ 307847 h 390504"/>
                <a:gd name="connsiteX38" fmla="*/ 566076 w 914238"/>
                <a:gd name="connsiteY38" fmla="*/ 310352 h 390504"/>
                <a:gd name="connsiteX39" fmla="*/ 571086 w 914238"/>
                <a:gd name="connsiteY39" fmla="*/ 300333 h 390504"/>
                <a:gd name="connsiteX40" fmla="*/ 566076 w 914238"/>
                <a:gd name="connsiteY40" fmla="*/ 275285 h 390504"/>
                <a:gd name="connsiteX41" fmla="*/ 559814 w 914238"/>
                <a:gd name="connsiteY41" fmla="*/ 265266 h 390504"/>
                <a:gd name="connsiteX42" fmla="*/ 561067 w 914238"/>
                <a:gd name="connsiteY42" fmla="*/ 255247 h 390504"/>
                <a:gd name="connsiteX43" fmla="*/ 515981 w 914238"/>
                <a:gd name="connsiteY43" fmla="*/ 257752 h 390504"/>
                <a:gd name="connsiteX44" fmla="*/ 502205 w 914238"/>
                <a:gd name="connsiteY44" fmla="*/ 243975 h 390504"/>
                <a:gd name="connsiteX45" fmla="*/ 510972 w 914238"/>
                <a:gd name="connsiteY45" fmla="*/ 206404 h 390504"/>
                <a:gd name="connsiteX46" fmla="*/ 493438 w 914238"/>
                <a:gd name="connsiteY46" fmla="*/ 206404 h 390504"/>
                <a:gd name="connsiteX47" fmla="*/ 475905 w 914238"/>
                <a:gd name="connsiteY47" fmla="*/ 220180 h 390504"/>
                <a:gd name="connsiteX48" fmla="*/ 474652 w 914238"/>
                <a:gd name="connsiteY48" fmla="*/ 242723 h 390504"/>
                <a:gd name="connsiteX49" fmla="*/ 455867 w 914238"/>
                <a:gd name="connsiteY49" fmla="*/ 237714 h 390504"/>
                <a:gd name="connsiteX50" fmla="*/ 440838 w 914238"/>
                <a:gd name="connsiteY50" fmla="*/ 247733 h 390504"/>
                <a:gd name="connsiteX51" fmla="*/ 435829 w 914238"/>
                <a:gd name="connsiteY51" fmla="*/ 262761 h 390504"/>
                <a:gd name="connsiteX52" fmla="*/ 425810 w 914238"/>
                <a:gd name="connsiteY52" fmla="*/ 255247 h 390504"/>
                <a:gd name="connsiteX53" fmla="*/ 417043 w 914238"/>
                <a:gd name="connsiteY53" fmla="*/ 255247 h 390504"/>
                <a:gd name="connsiteX54" fmla="*/ 404519 w 914238"/>
                <a:gd name="connsiteY54" fmla="*/ 267771 h 390504"/>
                <a:gd name="connsiteX55" fmla="*/ 384481 w 914238"/>
                <a:gd name="connsiteY55" fmla="*/ 267771 h 390504"/>
                <a:gd name="connsiteX56" fmla="*/ 384481 w 914238"/>
                <a:gd name="connsiteY56" fmla="*/ 261509 h 390504"/>
                <a:gd name="connsiteX57" fmla="*/ 369452 w 914238"/>
                <a:gd name="connsiteY57" fmla="*/ 251490 h 390504"/>
                <a:gd name="connsiteX58" fmla="*/ 351919 w 914238"/>
                <a:gd name="connsiteY58" fmla="*/ 256499 h 390504"/>
                <a:gd name="connsiteX59" fmla="*/ 351919 w 914238"/>
                <a:gd name="connsiteY59" fmla="*/ 271528 h 390504"/>
                <a:gd name="connsiteX60" fmla="*/ 335638 w 914238"/>
                <a:gd name="connsiteY60" fmla="*/ 264014 h 390504"/>
                <a:gd name="connsiteX61" fmla="*/ 329376 w 914238"/>
                <a:gd name="connsiteY61" fmla="*/ 252742 h 390504"/>
                <a:gd name="connsiteX62" fmla="*/ 313095 w 914238"/>
                <a:gd name="connsiteY62" fmla="*/ 247733 h 390504"/>
                <a:gd name="connsiteX63" fmla="*/ 308086 w 914238"/>
                <a:gd name="connsiteY63" fmla="*/ 235209 h 390504"/>
                <a:gd name="connsiteX64" fmla="*/ 288048 w 914238"/>
                <a:gd name="connsiteY64" fmla="*/ 233956 h 390504"/>
                <a:gd name="connsiteX65" fmla="*/ 285543 w 914238"/>
                <a:gd name="connsiteY65" fmla="*/ 221433 h 390504"/>
                <a:gd name="connsiteX66" fmla="*/ 259243 w 914238"/>
                <a:gd name="connsiteY66" fmla="*/ 220180 h 390504"/>
                <a:gd name="connsiteX67" fmla="*/ 244214 w 914238"/>
                <a:gd name="connsiteY67" fmla="*/ 230199 h 390504"/>
                <a:gd name="connsiteX68" fmla="*/ 239205 w 914238"/>
                <a:gd name="connsiteY68" fmla="*/ 246480 h 390504"/>
                <a:gd name="connsiteX69" fmla="*/ 214157 w 914238"/>
                <a:gd name="connsiteY69" fmla="*/ 245228 h 390504"/>
                <a:gd name="connsiteX70" fmla="*/ 185352 w 914238"/>
                <a:gd name="connsiteY70" fmla="*/ 250237 h 390504"/>
                <a:gd name="connsiteX71" fmla="*/ 172829 w 914238"/>
                <a:gd name="connsiteY71" fmla="*/ 245228 h 390504"/>
                <a:gd name="connsiteX72" fmla="*/ 122733 w 914238"/>
                <a:gd name="connsiteY72" fmla="*/ 246480 h 390504"/>
                <a:gd name="connsiteX73" fmla="*/ 120229 w 914238"/>
                <a:gd name="connsiteY73" fmla="*/ 237714 h 390504"/>
                <a:gd name="connsiteX74" fmla="*/ 103948 w 914238"/>
                <a:gd name="connsiteY74" fmla="*/ 231452 h 390504"/>
                <a:gd name="connsiteX75" fmla="*/ 83910 w 914238"/>
                <a:gd name="connsiteY75" fmla="*/ 233956 h 390504"/>
                <a:gd name="connsiteX76" fmla="*/ 81405 w 914238"/>
                <a:gd name="connsiteY76" fmla="*/ 257752 h 390504"/>
                <a:gd name="connsiteX77" fmla="*/ 68881 w 914238"/>
                <a:gd name="connsiteY77" fmla="*/ 247733 h 390504"/>
                <a:gd name="connsiteX78" fmla="*/ 37572 w 914238"/>
                <a:gd name="connsiteY78" fmla="*/ 253995 h 390504"/>
                <a:gd name="connsiteX79" fmla="*/ 42581 w 914238"/>
                <a:gd name="connsiteY79" fmla="*/ 221433 h 390504"/>
                <a:gd name="connsiteX80" fmla="*/ 42581 w 914238"/>
                <a:gd name="connsiteY80" fmla="*/ 173842 h 390504"/>
                <a:gd name="connsiteX81" fmla="*/ 28805 w 914238"/>
                <a:gd name="connsiteY81" fmla="*/ 150047 h 390504"/>
                <a:gd name="connsiteX82" fmla="*/ 5010 w 914238"/>
                <a:gd name="connsiteY82" fmla="*/ 155056 h 390504"/>
                <a:gd name="connsiteX83" fmla="*/ 0 w 914238"/>
                <a:gd name="connsiteY83" fmla="*/ 133766 h 390504"/>
                <a:gd name="connsiteX84" fmla="*/ 16281 w 914238"/>
                <a:gd name="connsiteY84" fmla="*/ 116233 h 390504"/>
                <a:gd name="connsiteX85" fmla="*/ 35067 w 914238"/>
                <a:gd name="connsiteY85" fmla="*/ 108718 h 390504"/>
                <a:gd name="connsiteX86" fmla="*/ 40076 w 914238"/>
                <a:gd name="connsiteY86" fmla="*/ 97447 h 390504"/>
                <a:gd name="connsiteX87" fmla="*/ 45086 w 914238"/>
                <a:gd name="connsiteY87" fmla="*/ 93690 h 390504"/>
                <a:gd name="connsiteX88" fmla="*/ 53853 w 914238"/>
                <a:gd name="connsiteY88" fmla="*/ 82418 h 390504"/>
                <a:gd name="connsiteX89" fmla="*/ 66502 w 914238"/>
                <a:gd name="connsiteY89" fmla="*/ 55174 h 390504"/>
                <a:gd name="connsiteX0" fmla="*/ 421144 w 914238"/>
                <a:gd name="connsiteY0" fmla="*/ 0 h 390499"/>
                <a:gd name="connsiteX1" fmla="*/ 783391 w 914238"/>
                <a:gd name="connsiteY1" fmla="*/ 55169 h 390499"/>
                <a:gd name="connsiteX2" fmla="*/ 805281 w 914238"/>
                <a:gd name="connsiteY2" fmla="*/ 137518 h 390499"/>
                <a:gd name="connsiteX3" fmla="*/ 821562 w 914238"/>
                <a:gd name="connsiteY3" fmla="*/ 172585 h 390499"/>
                <a:gd name="connsiteX4" fmla="*/ 837843 w 914238"/>
                <a:gd name="connsiteY4" fmla="*/ 185109 h 390499"/>
                <a:gd name="connsiteX5" fmla="*/ 860386 w 914238"/>
                <a:gd name="connsiteY5" fmla="*/ 185109 h 390499"/>
                <a:gd name="connsiteX6" fmla="*/ 914238 w 914238"/>
                <a:gd name="connsiteY6" fmla="*/ 242718 h 390499"/>
                <a:gd name="connsiteX7" fmla="*/ 892948 w 914238"/>
                <a:gd name="connsiteY7" fmla="*/ 257747 h 390499"/>
                <a:gd name="connsiteX8" fmla="*/ 862891 w 914238"/>
                <a:gd name="connsiteY8" fmla="*/ 267766 h 390499"/>
                <a:gd name="connsiteX9" fmla="*/ 860386 w 914238"/>
                <a:gd name="connsiteY9" fmla="*/ 276532 h 390499"/>
                <a:gd name="connsiteX10" fmla="*/ 864143 w 914238"/>
                <a:gd name="connsiteY10" fmla="*/ 294066 h 390499"/>
                <a:gd name="connsiteX11" fmla="*/ 837843 w 914238"/>
                <a:gd name="connsiteY11" fmla="*/ 306590 h 390499"/>
                <a:gd name="connsiteX12" fmla="*/ 812795 w 914238"/>
                <a:gd name="connsiteY12" fmla="*/ 292813 h 390499"/>
                <a:gd name="connsiteX13" fmla="*/ 789000 w 914238"/>
                <a:gd name="connsiteY13" fmla="*/ 294066 h 390499"/>
                <a:gd name="connsiteX14" fmla="*/ 783991 w 914238"/>
                <a:gd name="connsiteY14" fmla="*/ 299075 h 390499"/>
                <a:gd name="connsiteX15" fmla="*/ 767710 w 914238"/>
                <a:gd name="connsiteY15" fmla="*/ 299075 h 390499"/>
                <a:gd name="connsiteX16" fmla="*/ 762700 w 914238"/>
                <a:gd name="connsiteY16" fmla="*/ 306590 h 390499"/>
                <a:gd name="connsiteX17" fmla="*/ 746419 w 914238"/>
                <a:gd name="connsiteY17" fmla="*/ 319113 h 390499"/>
                <a:gd name="connsiteX18" fmla="*/ 740157 w 914238"/>
                <a:gd name="connsiteY18" fmla="*/ 306590 h 390499"/>
                <a:gd name="connsiteX19" fmla="*/ 740157 w 914238"/>
                <a:gd name="connsiteY19" fmla="*/ 299075 h 390499"/>
                <a:gd name="connsiteX20" fmla="*/ 730138 w 914238"/>
                <a:gd name="connsiteY20" fmla="*/ 294066 h 390499"/>
                <a:gd name="connsiteX21" fmla="*/ 720119 w 914238"/>
                <a:gd name="connsiteY21" fmla="*/ 299075 h 390499"/>
                <a:gd name="connsiteX22" fmla="*/ 716362 w 914238"/>
                <a:gd name="connsiteY22" fmla="*/ 307842 h 390499"/>
                <a:gd name="connsiteX23" fmla="*/ 702586 w 914238"/>
                <a:gd name="connsiteY23" fmla="*/ 307842 h 390499"/>
                <a:gd name="connsiteX24" fmla="*/ 673781 w 914238"/>
                <a:gd name="connsiteY24" fmla="*/ 330385 h 390499"/>
                <a:gd name="connsiteX25" fmla="*/ 651238 w 914238"/>
                <a:gd name="connsiteY25" fmla="*/ 334142 h 390499"/>
                <a:gd name="connsiteX26" fmla="*/ 624938 w 914238"/>
                <a:gd name="connsiteY26" fmla="*/ 354180 h 390499"/>
                <a:gd name="connsiteX27" fmla="*/ 624938 w 914238"/>
                <a:gd name="connsiteY27" fmla="*/ 372966 h 390499"/>
                <a:gd name="connsiteX28" fmla="*/ 608657 w 914238"/>
                <a:gd name="connsiteY28" fmla="*/ 372966 h 390499"/>
                <a:gd name="connsiteX29" fmla="*/ 578600 w 914238"/>
                <a:gd name="connsiteY29" fmla="*/ 390499 h 390499"/>
                <a:gd name="connsiteX30" fmla="*/ 563572 w 914238"/>
                <a:gd name="connsiteY30" fmla="*/ 390499 h 390499"/>
                <a:gd name="connsiteX31" fmla="*/ 544786 w 914238"/>
                <a:gd name="connsiteY31" fmla="*/ 370461 h 390499"/>
                <a:gd name="connsiteX32" fmla="*/ 549795 w 914238"/>
                <a:gd name="connsiteY32" fmla="*/ 352928 h 390499"/>
                <a:gd name="connsiteX33" fmla="*/ 541029 w 914238"/>
                <a:gd name="connsiteY33" fmla="*/ 342909 h 390499"/>
                <a:gd name="connsiteX34" fmla="*/ 549795 w 914238"/>
                <a:gd name="connsiteY34" fmla="*/ 335394 h 390499"/>
                <a:gd name="connsiteX35" fmla="*/ 549795 w 914238"/>
                <a:gd name="connsiteY35" fmla="*/ 325375 h 390499"/>
                <a:gd name="connsiteX36" fmla="*/ 557310 w 914238"/>
                <a:gd name="connsiteY36" fmla="*/ 307842 h 390499"/>
                <a:gd name="connsiteX37" fmla="*/ 566076 w 914238"/>
                <a:gd name="connsiteY37" fmla="*/ 310347 h 390499"/>
                <a:gd name="connsiteX38" fmla="*/ 571086 w 914238"/>
                <a:gd name="connsiteY38" fmla="*/ 300328 h 390499"/>
                <a:gd name="connsiteX39" fmla="*/ 566076 w 914238"/>
                <a:gd name="connsiteY39" fmla="*/ 275280 h 390499"/>
                <a:gd name="connsiteX40" fmla="*/ 559814 w 914238"/>
                <a:gd name="connsiteY40" fmla="*/ 265261 h 390499"/>
                <a:gd name="connsiteX41" fmla="*/ 561067 w 914238"/>
                <a:gd name="connsiteY41" fmla="*/ 255242 h 390499"/>
                <a:gd name="connsiteX42" fmla="*/ 515981 w 914238"/>
                <a:gd name="connsiteY42" fmla="*/ 257747 h 390499"/>
                <a:gd name="connsiteX43" fmla="*/ 502205 w 914238"/>
                <a:gd name="connsiteY43" fmla="*/ 243970 h 390499"/>
                <a:gd name="connsiteX44" fmla="*/ 510972 w 914238"/>
                <a:gd name="connsiteY44" fmla="*/ 206399 h 390499"/>
                <a:gd name="connsiteX45" fmla="*/ 493438 w 914238"/>
                <a:gd name="connsiteY45" fmla="*/ 206399 h 390499"/>
                <a:gd name="connsiteX46" fmla="*/ 475905 w 914238"/>
                <a:gd name="connsiteY46" fmla="*/ 220175 h 390499"/>
                <a:gd name="connsiteX47" fmla="*/ 474652 w 914238"/>
                <a:gd name="connsiteY47" fmla="*/ 242718 h 390499"/>
                <a:gd name="connsiteX48" fmla="*/ 455867 w 914238"/>
                <a:gd name="connsiteY48" fmla="*/ 237709 h 390499"/>
                <a:gd name="connsiteX49" fmla="*/ 440838 w 914238"/>
                <a:gd name="connsiteY49" fmla="*/ 247728 h 390499"/>
                <a:gd name="connsiteX50" fmla="*/ 435829 w 914238"/>
                <a:gd name="connsiteY50" fmla="*/ 262756 h 390499"/>
                <a:gd name="connsiteX51" fmla="*/ 425810 w 914238"/>
                <a:gd name="connsiteY51" fmla="*/ 255242 h 390499"/>
                <a:gd name="connsiteX52" fmla="*/ 417043 w 914238"/>
                <a:gd name="connsiteY52" fmla="*/ 255242 h 390499"/>
                <a:gd name="connsiteX53" fmla="*/ 404519 w 914238"/>
                <a:gd name="connsiteY53" fmla="*/ 267766 h 390499"/>
                <a:gd name="connsiteX54" fmla="*/ 384481 w 914238"/>
                <a:gd name="connsiteY54" fmla="*/ 267766 h 390499"/>
                <a:gd name="connsiteX55" fmla="*/ 384481 w 914238"/>
                <a:gd name="connsiteY55" fmla="*/ 261504 h 390499"/>
                <a:gd name="connsiteX56" fmla="*/ 369452 w 914238"/>
                <a:gd name="connsiteY56" fmla="*/ 251485 h 390499"/>
                <a:gd name="connsiteX57" fmla="*/ 351919 w 914238"/>
                <a:gd name="connsiteY57" fmla="*/ 256494 h 390499"/>
                <a:gd name="connsiteX58" fmla="*/ 351919 w 914238"/>
                <a:gd name="connsiteY58" fmla="*/ 271523 h 390499"/>
                <a:gd name="connsiteX59" fmla="*/ 335638 w 914238"/>
                <a:gd name="connsiteY59" fmla="*/ 264009 h 390499"/>
                <a:gd name="connsiteX60" fmla="*/ 329376 w 914238"/>
                <a:gd name="connsiteY60" fmla="*/ 252737 h 390499"/>
                <a:gd name="connsiteX61" fmla="*/ 313095 w 914238"/>
                <a:gd name="connsiteY61" fmla="*/ 247728 h 390499"/>
                <a:gd name="connsiteX62" fmla="*/ 308086 w 914238"/>
                <a:gd name="connsiteY62" fmla="*/ 235204 h 390499"/>
                <a:gd name="connsiteX63" fmla="*/ 288048 w 914238"/>
                <a:gd name="connsiteY63" fmla="*/ 233951 h 390499"/>
                <a:gd name="connsiteX64" fmla="*/ 285543 w 914238"/>
                <a:gd name="connsiteY64" fmla="*/ 221428 h 390499"/>
                <a:gd name="connsiteX65" fmla="*/ 259243 w 914238"/>
                <a:gd name="connsiteY65" fmla="*/ 220175 h 390499"/>
                <a:gd name="connsiteX66" fmla="*/ 244214 w 914238"/>
                <a:gd name="connsiteY66" fmla="*/ 230194 h 390499"/>
                <a:gd name="connsiteX67" fmla="*/ 239205 w 914238"/>
                <a:gd name="connsiteY67" fmla="*/ 246475 h 390499"/>
                <a:gd name="connsiteX68" fmla="*/ 214157 w 914238"/>
                <a:gd name="connsiteY68" fmla="*/ 245223 h 390499"/>
                <a:gd name="connsiteX69" fmla="*/ 185352 w 914238"/>
                <a:gd name="connsiteY69" fmla="*/ 250232 h 390499"/>
                <a:gd name="connsiteX70" fmla="*/ 172829 w 914238"/>
                <a:gd name="connsiteY70" fmla="*/ 245223 h 390499"/>
                <a:gd name="connsiteX71" fmla="*/ 122733 w 914238"/>
                <a:gd name="connsiteY71" fmla="*/ 246475 h 390499"/>
                <a:gd name="connsiteX72" fmla="*/ 120229 w 914238"/>
                <a:gd name="connsiteY72" fmla="*/ 237709 h 390499"/>
                <a:gd name="connsiteX73" fmla="*/ 103948 w 914238"/>
                <a:gd name="connsiteY73" fmla="*/ 231447 h 390499"/>
                <a:gd name="connsiteX74" fmla="*/ 83910 w 914238"/>
                <a:gd name="connsiteY74" fmla="*/ 233951 h 390499"/>
                <a:gd name="connsiteX75" fmla="*/ 81405 w 914238"/>
                <a:gd name="connsiteY75" fmla="*/ 257747 h 390499"/>
                <a:gd name="connsiteX76" fmla="*/ 68881 w 914238"/>
                <a:gd name="connsiteY76" fmla="*/ 247728 h 390499"/>
                <a:gd name="connsiteX77" fmla="*/ 37572 w 914238"/>
                <a:gd name="connsiteY77" fmla="*/ 253990 h 390499"/>
                <a:gd name="connsiteX78" fmla="*/ 42581 w 914238"/>
                <a:gd name="connsiteY78" fmla="*/ 221428 h 390499"/>
                <a:gd name="connsiteX79" fmla="*/ 42581 w 914238"/>
                <a:gd name="connsiteY79" fmla="*/ 173837 h 390499"/>
                <a:gd name="connsiteX80" fmla="*/ 28805 w 914238"/>
                <a:gd name="connsiteY80" fmla="*/ 150042 h 390499"/>
                <a:gd name="connsiteX81" fmla="*/ 5010 w 914238"/>
                <a:gd name="connsiteY81" fmla="*/ 155051 h 390499"/>
                <a:gd name="connsiteX82" fmla="*/ 0 w 914238"/>
                <a:gd name="connsiteY82" fmla="*/ 133761 h 390499"/>
                <a:gd name="connsiteX83" fmla="*/ 16281 w 914238"/>
                <a:gd name="connsiteY83" fmla="*/ 116228 h 390499"/>
                <a:gd name="connsiteX84" fmla="*/ 35067 w 914238"/>
                <a:gd name="connsiteY84" fmla="*/ 108713 h 390499"/>
                <a:gd name="connsiteX85" fmla="*/ 40076 w 914238"/>
                <a:gd name="connsiteY85" fmla="*/ 97442 h 390499"/>
                <a:gd name="connsiteX86" fmla="*/ 45086 w 914238"/>
                <a:gd name="connsiteY86" fmla="*/ 93685 h 390499"/>
                <a:gd name="connsiteX87" fmla="*/ 53853 w 914238"/>
                <a:gd name="connsiteY87" fmla="*/ 82413 h 390499"/>
                <a:gd name="connsiteX88" fmla="*/ 66502 w 914238"/>
                <a:gd name="connsiteY88" fmla="*/ 55169 h 390499"/>
                <a:gd name="connsiteX89" fmla="*/ 512584 w 914238"/>
                <a:gd name="connsiteY89" fmla="*/ 91440 h 390499"/>
                <a:gd name="connsiteX0" fmla="*/ 783391 w 914238"/>
                <a:gd name="connsiteY0" fmla="*/ 16545 h 351875"/>
                <a:gd name="connsiteX1" fmla="*/ 805281 w 914238"/>
                <a:gd name="connsiteY1" fmla="*/ 98894 h 351875"/>
                <a:gd name="connsiteX2" fmla="*/ 821562 w 914238"/>
                <a:gd name="connsiteY2" fmla="*/ 133961 h 351875"/>
                <a:gd name="connsiteX3" fmla="*/ 837843 w 914238"/>
                <a:gd name="connsiteY3" fmla="*/ 146485 h 351875"/>
                <a:gd name="connsiteX4" fmla="*/ 860386 w 914238"/>
                <a:gd name="connsiteY4" fmla="*/ 146485 h 351875"/>
                <a:gd name="connsiteX5" fmla="*/ 914238 w 914238"/>
                <a:gd name="connsiteY5" fmla="*/ 204094 h 351875"/>
                <a:gd name="connsiteX6" fmla="*/ 892948 w 914238"/>
                <a:gd name="connsiteY6" fmla="*/ 219123 h 351875"/>
                <a:gd name="connsiteX7" fmla="*/ 862891 w 914238"/>
                <a:gd name="connsiteY7" fmla="*/ 229142 h 351875"/>
                <a:gd name="connsiteX8" fmla="*/ 860386 w 914238"/>
                <a:gd name="connsiteY8" fmla="*/ 237908 h 351875"/>
                <a:gd name="connsiteX9" fmla="*/ 864143 w 914238"/>
                <a:gd name="connsiteY9" fmla="*/ 255442 h 351875"/>
                <a:gd name="connsiteX10" fmla="*/ 837843 w 914238"/>
                <a:gd name="connsiteY10" fmla="*/ 267966 h 351875"/>
                <a:gd name="connsiteX11" fmla="*/ 812795 w 914238"/>
                <a:gd name="connsiteY11" fmla="*/ 254189 h 351875"/>
                <a:gd name="connsiteX12" fmla="*/ 789000 w 914238"/>
                <a:gd name="connsiteY12" fmla="*/ 255442 h 351875"/>
                <a:gd name="connsiteX13" fmla="*/ 783991 w 914238"/>
                <a:gd name="connsiteY13" fmla="*/ 260451 h 351875"/>
                <a:gd name="connsiteX14" fmla="*/ 767710 w 914238"/>
                <a:gd name="connsiteY14" fmla="*/ 260451 h 351875"/>
                <a:gd name="connsiteX15" fmla="*/ 762700 w 914238"/>
                <a:gd name="connsiteY15" fmla="*/ 267966 h 351875"/>
                <a:gd name="connsiteX16" fmla="*/ 746419 w 914238"/>
                <a:gd name="connsiteY16" fmla="*/ 280489 h 351875"/>
                <a:gd name="connsiteX17" fmla="*/ 740157 w 914238"/>
                <a:gd name="connsiteY17" fmla="*/ 267966 h 351875"/>
                <a:gd name="connsiteX18" fmla="*/ 740157 w 914238"/>
                <a:gd name="connsiteY18" fmla="*/ 260451 h 351875"/>
                <a:gd name="connsiteX19" fmla="*/ 730138 w 914238"/>
                <a:gd name="connsiteY19" fmla="*/ 255442 h 351875"/>
                <a:gd name="connsiteX20" fmla="*/ 720119 w 914238"/>
                <a:gd name="connsiteY20" fmla="*/ 260451 h 351875"/>
                <a:gd name="connsiteX21" fmla="*/ 716362 w 914238"/>
                <a:gd name="connsiteY21" fmla="*/ 269218 h 351875"/>
                <a:gd name="connsiteX22" fmla="*/ 702586 w 914238"/>
                <a:gd name="connsiteY22" fmla="*/ 269218 h 351875"/>
                <a:gd name="connsiteX23" fmla="*/ 673781 w 914238"/>
                <a:gd name="connsiteY23" fmla="*/ 291761 h 351875"/>
                <a:gd name="connsiteX24" fmla="*/ 651238 w 914238"/>
                <a:gd name="connsiteY24" fmla="*/ 295518 h 351875"/>
                <a:gd name="connsiteX25" fmla="*/ 624938 w 914238"/>
                <a:gd name="connsiteY25" fmla="*/ 315556 h 351875"/>
                <a:gd name="connsiteX26" fmla="*/ 624938 w 914238"/>
                <a:gd name="connsiteY26" fmla="*/ 334342 h 351875"/>
                <a:gd name="connsiteX27" fmla="*/ 608657 w 914238"/>
                <a:gd name="connsiteY27" fmla="*/ 334342 h 351875"/>
                <a:gd name="connsiteX28" fmla="*/ 578600 w 914238"/>
                <a:gd name="connsiteY28" fmla="*/ 351875 h 351875"/>
                <a:gd name="connsiteX29" fmla="*/ 563572 w 914238"/>
                <a:gd name="connsiteY29" fmla="*/ 351875 h 351875"/>
                <a:gd name="connsiteX30" fmla="*/ 544786 w 914238"/>
                <a:gd name="connsiteY30" fmla="*/ 331837 h 351875"/>
                <a:gd name="connsiteX31" fmla="*/ 549795 w 914238"/>
                <a:gd name="connsiteY31" fmla="*/ 314304 h 351875"/>
                <a:gd name="connsiteX32" fmla="*/ 541029 w 914238"/>
                <a:gd name="connsiteY32" fmla="*/ 304285 h 351875"/>
                <a:gd name="connsiteX33" fmla="*/ 549795 w 914238"/>
                <a:gd name="connsiteY33" fmla="*/ 296770 h 351875"/>
                <a:gd name="connsiteX34" fmla="*/ 549795 w 914238"/>
                <a:gd name="connsiteY34" fmla="*/ 286751 h 351875"/>
                <a:gd name="connsiteX35" fmla="*/ 557310 w 914238"/>
                <a:gd name="connsiteY35" fmla="*/ 269218 h 351875"/>
                <a:gd name="connsiteX36" fmla="*/ 566076 w 914238"/>
                <a:gd name="connsiteY36" fmla="*/ 271723 h 351875"/>
                <a:gd name="connsiteX37" fmla="*/ 571086 w 914238"/>
                <a:gd name="connsiteY37" fmla="*/ 261704 h 351875"/>
                <a:gd name="connsiteX38" fmla="*/ 566076 w 914238"/>
                <a:gd name="connsiteY38" fmla="*/ 236656 h 351875"/>
                <a:gd name="connsiteX39" fmla="*/ 559814 w 914238"/>
                <a:gd name="connsiteY39" fmla="*/ 226637 h 351875"/>
                <a:gd name="connsiteX40" fmla="*/ 561067 w 914238"/>
                <a:gd name="connsiteY40" fmla="*/ 216618 h 351875"/>
                <a:gd name="connsiteX41" fmla="*/ 515981 w 914238"/>
                <a:gd name="connsiteY41" fmla="*/ 219123 h 351875"/>
                <a:gd name="connsiteX42" fmla="*/ 502205 w 914238"/>
                <a:gd name="connsiteY42" fmla="*/ 205346 h 351875"/>
                <a:gd name="connsiteX43" fmla="*/ 510972 w 914238"/>
                <a:gd name="connsiteY43" fmla="*/ 167775 h 351875"/>
                <a:gd name="connsiteX44" fmla="*/ 493438 w 914238"/>
                <a:gd name="connsiteY44" fmla="*/ 167775 h 351875"/>
                <a:gd name="connsiteX45" fmla="*/ 475905 w 914238"/>
                <a:gd name="connsiteY45" fmla="*/ 181551 h 351875"/>
                <a:gd name="connsiteX46" fmla="*/ 474652 w 914238"/>
                <a:gd name="connsiteY46" fmla="*/ 204094 h 351875"/>
                <a:gd name="connsiteX47" fmla="*/ 455867 w 914238"/>
                <a:gd name="connsiteY47" fmla="*/ 199085 h 351875"/>
                <a:gd name="connsiteX48" fmla="*/ 440838 w 914238"/>
                <a:gd name="connsiteY48" fmla="*/ 209104 h 351875"/>
                <a:gd name="connsiteX49" fmla="*/ 435829 w 914238"/>
                <a:gd name="connsiteY49" fmla="*/ 224132 h 351875"/>
                <a:gd name="connsiteX50" fmla="*/ 425810 w 914238"/>
                <a:gd name="connsiteY50" fmla="*/ 216618 h 351875"/>
                <a:gd name="connsiteX51" fmla="*/ 417043 w 914238"/>
                <a:gd name="connsiteY51" fmla="*/ 216618 h 351875"/>
                <a:gd name="connsiteX52" fmla="*/ 404519 w 914238"/>
                <a:gd name="connsiteY52" fmla="*/ 229142 h 351875"/>
                <a:gd name="connsiteX53" fmla="*/ 384481 w 914238"/>
                <a:gd name="connsiteY53" fmla="*/ 229142 h 351875"/>
                <a:gd name="connsiteX54" fmla="*/ 384481 w 914238"/>
                <a:gd name="connsiteY54" fmla="*/ 222880 h 351875"/>
                <a:gd name="connsiteX55" fmla="*/ 369452 w 914238"/>
                <a:gd name="connsiteY55" fmla="*/ 212861 h 351875"/>
                <a:gd name="connsiteX56" fmla="*/ 351919 w 914238"/>
                <a:gd name="connsiteY56" fmla="*/ 217870 h 351875"/>
                <a:gd name="connsiteX57" fmla="*/ 351919 w 914238"/>
                <a:gd name="connsiteY57" fmla="*/ 232899 h 351875"/>
                <a:gd name="connsiteX58" fmla="*/ 335638 w 914238"/>
                <a:gd name="connsiteY58" fmla="*/ 225385 h 351875"/>
                <a:gd name="connsiteX59" fmla="*/ 329376 w 914238"/>
                <a:gd name="connsiteY59" fmla="*/ 214113 h 351875"/>
                <a:gd name="connsiteX60" fmla="*/ 313095 w 914238"/>
                <a:gd name="connsiteY60" fmla="*/ 209104 h 351875"/>
                <a:gd name="connsiteX61" fmla="*/ 308086 w 914238"/>
                <a:gd name="connsiteY61" fmla="*/ 196580 h 351875"/>
                <a:gd name="connsiteX62" fmla="*/ 288048 w 914238"/>
                <a:gd name="connsiteY62" fmla="*/ 195327 h 351875"/>
                <a:gd name="connsiteX63" fmla="*/ 285543 w 914238"/>
                <a:gd name="connsiteY63" fmla="*/ 182804 h 351875"/>
                <a:gd name="connsiteX64" fmla="*/ 259243 w 914238"/>
                <a:gd name="connsiteY64" fmla="*/ 181551 h 351875"/>
                <a:gd name="connsiteX65" fmla="*/ 244214 w 914238"/>
                <a:gd name="connsiteY65" fmla="*/ 191570 h 351875"/>
                <a:gd name="connsiteX66" fmla="*/ 239205 w 914238"/>
                <a:gd name="connsiteY66" fmla="*/ 207851 h 351875"/>
                <a:gd name="connsiteX67" fmla="*/ 214157 w 914238"/>
                <a:gd name="connsiteY67" fmla="*/ 206599 h 351875"/>
                <a:gd name="connsiteX68" fmla="*/ 185352 w 914238"/>
                <a:gd name="connsiteY68" fmla="*/ 211608 h 351875"/>
                <a:gd name="connsiteX69" fmla="*/ 172829 w 914238"/>
                <a:gd name="connsiteY69" fmla="*/ 206599 h 351875"/>
                <a:gd name="connsiteX70" fmla="*/ 122733 w 914238"/>
                <a:gd name="connsiteY70" fmla="*/ 207851 h 351875"/>
                <a:gd name="connsiteX71" fmla="*/ 120229 w 914238"/>
                <a:gd name="connsiteY71" fmla="*/ 199085 h 351875"/>
                <a:gd name="connsiteX72" fmla="*/ 103948 w 914238"/>
                <a:gd name="connsiteY72" fmla="*/ 192823 h 351875"/>
                <a:gd name="connsiteX73" fmla="*/ 83910 w 914238"/>
                <a:gd name="connsiteY73" fmla="*/ 195327 h 351875"/>
                <a:gd name="connsiteX74" fmla="*/ 81405 w 914238"/>
                <a:gd name="connsiteY74" fmla="*/ 219123 h 351875"/>
                <a:gd name="connsiteX75" fmla="*/ 68881 w 914238"/>
                <a:gd name="connsiteY75" fmla="*/ 209104 h 351875"/>
                <a:gd name="connsiteX76" fmla="*/ 37572 w 914238"/>
                <a:gd name="connsiteY76" fmla="*/ 215366 h 351875"/>
                <a:gd name="connsiteX77" fmla="*/ 42581 w 914238"/>
                <a:gd name="connsiteY77" fmla="*/ 182804 h 351875"/>
                <a:gd name="connsiteX78" fmla="*/ 42581 w 914238"/>
                <a:gd name="connsiteY78" fmla="*/ 135213 h 351875"/>
                <a:gd name="connsiteX79" fmla="*/ 28805 w 914238"/>
                <a:gd name="connsiteY79" fmla="*/ 111418 h 351875"/>
                <a:gd name="connsiteX80" fmla="*/ 5010 w 914238"/>
                <a:gd name="connsiteY80" fmla="*/ 116427 h 351875"/>
                <a:gd name="connsiteX81" fmla="*/ 0 w 914238"/>
                <a:gd name="connsiteY81" fmla="*/ 95137 h 351875"/>
                <a:gd name="connsiteX82" fmla="*/ 16281 w 914238"/>
                <a:gd name="connsiteY82" fmla="*/ 77604 h 351875"/>
                <a:gd name="connsiteX83" fmla="*/ 35067 w 914238"/>
                <a:gd name="connsiteY83" fmla="*/ 70089 h 351875"/>
                <a:gd name="connsiteX84" fmla="*/ 40076 w 914238"/>
                <a:gd name="connsiteY84" fmla="*/ 58818 h 351875"/>
                <a:gd name="connsiteX85" fmla="*/ 45086 w 914238"/>
                <a:gd name="connsiteY85" fmla="*/ 55061 h 351875"/>
                <a:gd name="connsiteX86" fmla="*/ 53853 w 914238"/>
                <a:gd name="connsiteY86" fmla="*/ 43789 h 351875"/>
                <a:gd name="connsiteX87" fmla="*/ 66502 w 914238"/>
                <a:gd name="connsiteY87" fmla="*/ 16545 h 351875"/>
                <a:gd name="connsiteX88" fmla="*/ 512584 w 914238"/>
                <a:gd name="connsiteY88" fmla="*/ 52816 h 351875"/>
                <a:gd name="connsiteX0" fmla="*/ 783391 w 914238"/>
                <a:gd name="connsiteY0" fmla="*/ 0 h 335330"/>
                <a:gd name="connsiteX1" fmla="*/ 805281 w 914238"/>
                <a:gd name="connsiteY1" fmla="*/ 82349 h 335330"/>
                <a:gd name="connsiteX2" fmla="*/ 821562 w 914238"/>
                <a:gd name="connsiteY2" fmla="*/ 117416 h 335330"/>
                <a:gd name="connsiteX3" fmla="*/ 837843 w 914238"/>
                <a:gd name="connsiteY3" fmla="*/ 129940 h 335330"/>
                <a:gd name="connsiteX4" fmla="*/ 860386 w 914238"/>
                <a:gd name="connsiteY4" fmla="*/ 129940 h 335330"/>
                <a:gd name="connsiteX5" fmla="*/ 914238 w 914238"/>
                <a:gd name="connsiteY5" fmla="*/ 187549 h 335330"/>
                <a:gd name="connsiteX6" fmla="*/ 892948 w 914238"/>
                <a:gd name="connsiteY6" fmla="*/ 202578 h 335330"/>
                <a:gd name="connsiteX7" fmla="*/ 862891 w 914238"/>
                <a:gd name="connsiteY7" fmla="*/ 212597 h 335330"/>
                <a:gd name="connsiteX8" fmla="*/ 860386 w 914238"/>
                <a:gd name="connsiteY8" fmla="*/ 221363 h 335330"/>
                <a:gd name="connsiteX9" fmla="*/ 864143 w 914238"/>
                <a:gd name="connsiteY9" fmla="*/ 238897 h 335330"/>
                <a:gd name="connsiteX10" fmla="*/ 837843 w 914238"/>
                <a:gd name="connsiteY10" fmla="*/ 251421 h 335330"/>
                <a:gd name="connsiteX11" fmla="*/ 812795 w 914238"/>
                <a:gd name="connsiteY11" fmla="*/ 237644 h 335330"/>
                <a:gd name="connsiteX12" fmla="*/ 789000 w 914238"/>
                <a:gd name="connsiteY12" fmla="*/ 238897 h 335330"/>
                <a:gd name="connsiteX13" fmla="*/ 783991 w 914238"/>
                <a:gd name="connsiteY13" fmla="*/ 243906 h 335330"/>
                <a:gd name="connsiteX14" fmla="*/ 767710 w 914238"/>
                <a:gd name="connsiteY14" fmla="*/ 243906 h 335330"/>
                <a:gd name="connsiteX15" fmla="*/ 762700 w 914238"/>
                <a:gd name="connsiteY15" fmla="*/ 251421 h 335330"/>
                <a:gd name="connsiteX16" fmla="*/ 746419 w 914238"/>
                <a:gd name="connsiteY16" fmla="*/ 263944 h 335330"/>
                <a:gd name="connsiteX17" fmla="*/ 740157 w 914238"/>
                <a:gd name="connsiteY17" fmla="*/ 251421 h 335330"/>
                <a:gd name="connsiteX18" fmla="*/ 740157 w 914238"/>
                <a:gd name="connsiteY18" fmla="*/ 243906 h 335330"/>
                <a:gd name="connsiteX19" fmla="*/ 730138 w 914238"/>
                <a:gd name="connsiteY19" fmla="*/ 238897 h 335330"/>
                <a:gd name="connsiteX20" fmla="*/ 720119 w 914238"/>
                <a:gd name="connsiteY20" fmla="*/ 243906 h 335330"/>
                <a:gd name="connsiteX21" fmla="*/ 716362 w 914238"/>
                <a:gd name="connsiteY21" fmla="*/ 252673 h 335330"/>
                <a:gd name="connsiteX22" fmla="*/ 702586 w 914238"/>
                <a:gd name="connsiteY22" fmla="*/ 252673 h 335330"/>
                <a:gd name="connsiteX23" fmla="*/ 673781 w 914238"/>
                <a:gd name="connsiteY23" fmla="*/ 275216 h 335330"/>
                <a:gd name="connsiteX24" fmla="*/ 651238 w 914238"/>
                <a:gd name="connsiteY24" fmla="*/ 278973 h 335330"/>
                <a:gd name="connsiteX25" fmla="*/ 624938 w 914238"/>
                <a:gd name="connsiteY25" fmla="*/ 299011 h 335330"/>
                <a:gd name="connsiteX26" fmla="*/ 624938 w 914238"/>
                <a:gd name="connsiteY26" fmla="*/ 317797 h 335330"/>
                <a:gd name="connsiteX27" fmla="*/ 608657 w 914238"/>
                <a:gd name="connsiteY27" fmla="*/ 317797 h 335330"/>
                <a:gd name="connsiteX28" fmla="*/ 578600 w 914238"/>
                <a:gd name="connsiteY28" fmla="*/ 335330 h 335330"/>
                <a:gd name="connsiteX29" fmla="*/ 563572 w 914238"/>
                <a:gd name="connsiteY29" fmla="*/ 335330 h 335330"/>
                <a:gd name="connsiteX30" fmla="*/ 544786 w 914238"/>
                <a:gd name="connsiteY30" fmla="*/ 315292 h 335330"/>
                <a:gd name="connsiteX31" fmla="*/ 549795 w 914238"/>
                <a:gd name="connsiteY31" fmla="*/ 297759 h 335330"/>
                <a:gd name="connsiteX32" fmla="*/ 541029 w 914238"/>
                <a:gd name="connsiteY32" fmla="*/ 287740 h 335330"/>
                <a:gd name="connsiteX33" fmla="*/ 549795 w 914238"/>
                <a:gd name="connsiteY33" fmla="*/ 280225 h 335330"/>
                <a:gd name="connsiteX34" fmla="*/ 549795 w 914238"/>
                <a:gd name="connsiteY34" fmla="*/ 270206 h 335330"/>
                <a:gd name="connsiteX35" fmla="*/ 557310 w 914238"/>
                <a:gd name="connsiteY35" fmla="*/ 252673 h 335330"/>
                <a:gd name="connsiteX36" fmla="*/ 566076 w 914238"/>
                <a:gd name="connsiteY36" fmla="*/ 255178 h 335330"/>
                <a:gd name="connsiteX37" fmla="*/ 571086 w 914238"/>
                <a:gd name="connsiteY37" fmla="*/ 245159 h 335330"/>
                <a:gd name="connsiteX38" fmla="*/ 566076 w 914238"/>
                <a:gd name="connsiteY38" fmla="*/ 220111 h 335330"/>
                <a:gd name="connsiteX39" fmla="*/ 559814 w 914238"/>
                <a:gd name="connsiteY39" fmla="*/ 210092 h 335330"/>
                <a:gd name="connsiteX40" fmla="*/ 561067 w 914238"/>
                <a:gd name="connsiteY40" fmla="*/ 200073 h 335330"/>
                <a:gd name="connsiteX41" fmla="*/ 515981 w 914238"/>
                <a:gd name="connsiteY41" fmla="*/ 202578 h 335330"/>
                <a:gd name="connsiteX42" fmla="*/ 502205 w 914238"/>
                <a:gd name="connsiteY42" fmla="*/ 188801 h 335330"/>
                <a:gd name="connsiteX43" fmla="*/ 510972 w 914238"/>
                <a:gd name="connsiteY43" fmla="*/ 151230 h 335330"/>
                <a:gd name="connsiteX44" fmla="*/ 493438 w 914238"/>
                <a:gd name="connsiteY44" fmla="*/ 151230 h 335330"/>
                <a:gd name="connsiteX45" fmla="*/ 475905 w 914238"/>
                <a:gd name="connsiteY45" fmla="*/ 165006 h 335330"/>
                <a:gd name="connsiteX46" fmla="*/ 474652 w 914238"/>
                <a:gd name="connsiteY46" fmla="*/ 187549 h 335330"/>
                <a:gd name="connsiteX47" fmla="*/ 455867 w 914238"/>
                <a:gd name="connsiteY47" fmla="*/ 182540 h 335330"/>
                <a:gd name="connsiteX48" fmla="*/ 440838 w 914238"/>
                <a:gd name="connsiteY48" fmla="*/ 192559 h 335330"/>
                <a:gd name="connsiteX49" fmla="*/ 435829 w 914238"/>
                <a:gd name="connsiteY49" fmla="*/ 207587 h 335330"/>
                <a:gd name="connsiteX50" fmla="*/ 425810 w 914238"/>
                <a:gd name="connsiteY50" fmla="*/ 200073 h 335330"/>
                <a:gd name="connsiteX51" fmla="*/ 417043 w 914238"/>
                <a:gd name="connsiteY51" fmla="*/ 200073 h 335330"/>
                <a:gd name="connsiteX52" fmla="*/ 404519 w 914238"/>
                <a:gd name="connsiteY52" fmla="*/ 212597 h 335330"/>
                <a:gd name="connsiteX53" fmla="*/ 384481 w 914238"/>
                <a:gd name="connsiteY53" fmla="*/ 212597 h 335330"/>
                <a:gd name="connsiteX54" fmla="*/ 384481 w 914238"/>
                <a:gd name="connsiteY54" fmla="*/ 206335 h 335330"/>
                <a:gd name="connsiteX55" fmla="*/ 369452 w 914238"/>
                <a:gd name="connsiteY55" fmla="*/ 196316 h 335330"/>
                <a:gd name="connsiteX56" fmla="*/ 351919 w 914238"/>
                <a:gd name="connsiteY56" fmla="*/ 201325 h 335330"/>
                <a:gd name="connsiteX57" fmla="*/ 351919 w 914238"/>
                <a:gd name="connsiteY57" fmla="*/ 216354 h 335330"/>
                <a:gd name="connsiteX58" fmla="*/ 335638 w 914238"/>
                <a:gd name="connsiteY58" fmla="*/ 208840 h 335330"/>
                <a:gd name="connsiteX59" fmla="*/ 329376 w 914238"/>
                <a:gd name="connsiteY59" fmla="*/ 197568 h 335330"/>
                <a:gd name="connsiteX60" fmla="*/ 313095 w 914238"/>
                <a:gd name="connsiteY60" fmla="*/ 192559 h 335330"/>
                <a:gd name="connsiteX61" fmla="*/ 308086 w 914238"/>
                <a:gd name="connsiteY61" fmla="*/ 180035 h 335330"/>
                <a:gd name="connsiteX62" fmla="*/ 288048 w 914238"/>
                <a:gd name="connsiteY62" fmla="*/ 178782 h 335330"/>
                <a:gd name="connsiteX63" fmla="*/ 285543 w 914238"/>
                <a:gd name="connsiteY63" fmla="*/ 166259 h 335330"/>
                <a:gd name="connsiteX64" fmla="*/ 259243 w 914238"/>
                <a:gd name="connsiteY64" fmla="*/ 165006 h 335330"/>
                <a:gd name="connsiteX65" fmla="*/ 244214 w 914238"/>
                <a:gd name="connsiteY65" fmla="*/ 175025 h 335330"/>
                <a:gd name="connsiteX66" fmla="*/ 239205 w 914238"/>
                <a:gd name="connsiteY66" fmla="*/ 191306 h 335330"/>
                <a:gd name="connsiteX67" fmla="*/ 214157 w 914238"/>
                <a:gd name="connsiteY67" fmla="*/ 190054 h 335330"/>
                <a:gd name="connsiteX68" fmla="*/ 185352 w 914238"/>
                <a:gd name="connsiteY68" fmla="*/ 195063 h 335330"/>
                <a:gd name="connsiteX69" fmla="*/ 172829 w 914238"/>
                <a:gd name="connsiteY69" fmla="*/ 190054 h 335330"/>
                <a:gd name="connsiteX70" fmla="*/ 122733 w 914238"/>
                <a:gd name="connsiteY70" fmla="*/ 191306 h 335330"/>
                <a:gd name="connsiteX71" fmla="*/ 120229 w 914238"/>
                <a:gd name="connsiteY71" fmla="*/ 182540 h 335330"/>
                <a:gd name="connsiteX72" fmla="*/ 103948 w 914238"/>
                <a:gd name="connsiteY72" fmla="*/ 176278 h 335330"/>
                <a:gd name="connsiteX73" fmla="*/ 83910 w 914238"/>
                <a:gd name="connsiteY73" fmla="*/ 178782 h 335330"/>
                <a:gd name="connsiteX74" fmla="*/ 81405 w 914238"/>
                <a:gd name="connsiteY74" fmla="*/ 202578 h 335330"/>
                <a:gd name="connsiteX75" fmla="*/ 68881 w 914238"/>
                <a:gd name="connsiteY75" fmla="*/ 192559 h 335330"/>
                <a:gd name="connsiteX76" fmla="*/ 37572 w 914238"/>
                <a:gd name="connsiteY76" fmla="*/ 198821 h 335330"/>
                <a:gd name="connsiteX77" fmla="*/ 42581 w 914238"/>
                <a:gd name="connsiteY77" fmla="*/ 166259 h 335330"/>
                <a:gd name="connsiteX78" fmla="*/ 42581 w 914238"/>
                <a:gd name="connsiteY78" fmla="*/ 118668 h 335330"/>
                <a:gd name="connsiteX79" fmla="*/ 28805 w 914238"/>
                <a:gd name="connsiteY79" fmla="*/ 94873 h 335330"/>
                <a:gd name="connsiteX80" fmla="*/ 5010 w 914238"/>
                <a:gd name="connsiteY80" fmla="*/ 99882 h 335330"/>
                <a:gd name="connsiteX81" fmla="*/ 0 w 914238"/>
                <a:gd name="connsiteY81" fmla="*/ 78592 h 335330"/>
                <a:gd name="connsiteX82" fmla="*/ 16281 w 914238"/>
                <a:gd name="connsiteY82" fmla="*/ 61059 h 335330"/>
                <a:gd name="connsiteX83" fmla="*/ 35067 w 914238"/>
                <a:gd name="connsiteY83" fmla="*/ 53544 h 335330"/>
                <a:gd name="connsiteX84" fmla="*/ 40076 w 914238"/>
                <a:gd name="connsiteY84" fmla="*/ 42273 h 335330"/>
                <a:gd name="connsiteX85" fmla="*/ 45086 w 914238"/>
                <a:gd name="connsiteY85" fmla="*/ 38516 h 335330"/>
                <a:gd name="connsiteX86" fmla="*/ 53853 w 914238"/>
                <a:gd name="connsiteY86" fmla="*/ 27244 h 335330"/>
                <a:gd name="connsiteX87" fmla="*/ 66502 w 914238"/>
                <a:gd name="connsiteY87" fmla="*/ 0 h 335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914238" h="335330">
                  <a:moveTo>
                    <a:pt x="783391" y="0"/>
                  </a:moveTo>
                  <a:lnTo>
                    <a:pt x="805281" y="82349"/>
                  </a:lnTo>
                  <a:lnTo>
                    <a:pt x="821562" y="117416"/>
                  </a:lnTo>
                  <a:lnTo>
                    <a:pt x="837843" y="129940"/>
                  </a:lnTo>
                  <a:lnTo>
                    <a:pt x="860386" y="129940"/>
                  </a:lnTo>
                  <a:lnTo>
                    <a:pt x="914238" y="187549"/>
                  </a:lnTo>
                  <a:lnTo>
                    <a:pt x="892948" y="202578"/>
                  </a:lnTo>
                  <a:lnTo>
                    <a:pt x="862891" y="212597"/>
                  </a:lnTo>
                  <a:lnTo>
                    <a:pt x="860386" y="221363"/>
                  </a:lnTo>
                  <a:lnTo>
                    <a:pt x="864143" y="238897"/>
                  </a:lnTo>
                  <a:lnTo>
                    <a:pt x="837843" y="251421"/>
                  </a:lnTo>
                  <a:lnTo>
                    <a:pt x="812795" y="237644"/>
                  </a:lnTo>
                  <a:lnTo>
                    <a:pt x="789000" y="238897"/>
                  </a:lnTo>
                  <a:lnTo>
                    <a:pt x="783991" y="243906"/>
                  </a:lnTo>
                  <a:lnTo>
                    <a:pt x="767710" y="243906"/>
                  </a:lnTo>
                  <a:lnTo>
                    <a:pt x="762700" y="251421"/>
                  </a:lnTo>
                  <a:lnTo>
                    <a:pt x="746419" y="263944"/>
                  </a:lnTo>
                  <a:lnTo>
                    <a:pt x="740157" y="251421"/>
                  </a:lnTo>
                  <a:lnTo>
                    <a:pt x="740157" y="243906"/>
                  </a:lnTo>
                  <a:lnTo>
                    <a:pt x="730138" y="238897"/>
                  </a:lnTo>
                  <a:lnTo>
                    <a:pt x="720119" y="243906"/>
                  </a:lnTo>
                  <a:lnTo>
                    <a:pt x="716362" y="252673"/>
                  </a:lnTo>
                  <a:lnTo>
                    <a:pt x="702586" y="252673"/>
                  </a:lnTo>
                  <a:lnTo>
                    <a:pt x="673781" y="275216"/>
                  </a:lnTo>
                  <a:lnTo>
                    <a:pt x="651238" y="278973"/>
                  </a:lnTo>
                  <a:lnTo>
                    <a:pt x="624938" y="299011"/>
                  </a:lnTo>
                  <a:lnTo>
                    <a:pt x="624938" y="317797"/>
                  </a:lnTo>
                  <a:lnTo>
                    <a:pt x="608657" y="317797"/>
                  </a:lnTo>
                  <a:lnTo>
                    <a:pt x="578600" y="335330"/>
                  </a:lnTo>
                  <a:lnTo>
                    <a:pt x="563572" y="335330"/>
                  </a:lnTo>
                  <a:lnTo>
                    <a:pt x="544786" y="315292"/>
                  </a:lnTo>
                  <a:lnTo>
                    <a:pt x="549795" y="297759"/>
                  </a:lnTo>
                  <a:lnTo>
                    <a:pt x="541029" y="287740"/>
                  </a:lnTo>
                  <a:lnTo>
                    <a:pt x="549795" y="280225"/>
                  </a:lnTo>
                  <a:lnTo>
                    <a:pt x="549795" y="270206"/>
                  </a:lnTo>
                  <a:lnTo>
                    <a:pt x="557310" y="252673"/>
                  </a:lnTo>
                  <a:lnTo>
                    <a:pt x="566076" y="255178"/>
                  </a:lnTo>
                  <a:lnTo>
                    <a:pt x="571086" y="245159"/>
                  </a:lnTo>
                  <a:lnTo>
                    <a:pt x="566076" y="220111"/>
                  </a:lnTo>
                  <a:lnTo>
                    <a:pt x="559814" y="210092"/>
                  </a:lnTo>
                  <a:lnTo>
                    <a:pt x="561067" y="200073"/>
                  </a:lnTo>
                  <a:lnTo>
                    <a:pt x="515981" y="202578"/>
                  </a:lnTo>
                  <a:lnTo>
                    <a:pt x="502205" y="188801"/>
                  </a:lnTo>
                  <a:lnTo>
                    <a:pt x="510972" y="151230"/>
                  </a:lnTo>
                  <a:lnTo>
                    <a:pt x="493438" y="151230"/>
                  </a:lnTo>
                  <a:lnTo>
                    <a:pt x="475905" y="165006"/>
                  </a:lnTo>
                  <a:cubicBezTo>
                    <a:pt x="475487" y="172520"/>
                    <a:pt x="475070" y="180035"/>
                    <a:pt x="474652" y="187549"/>
                  </a:cubicBezTo>
                  <a:lnTo>
                    <a:pt x="455867" y="182540"/>
                  </a:lnTo>
                  <a:lnTo>
                    <a:pt x="440838" y="192559"/>
                  </a:lnTo>
                  <a:lnTo>
                    <a:pt x="435829" y="207587"/>
                  </a:lnTo>
                  <a:lnTo>
                    <a:pt x="425810" y="200073"/>
                  </a:lnTo>
                  <a:lnTo>
                    <a:pt x="417043" y="200073"/>
                  </a:lnTo>
                  <a:lnTo>
                    <a:pt x="404519" y="212597"/>
                  </a:lnTo>
                  <a:lnTo>
                    <a:pt x="384481" y="212597"/>
                  </a:lnTo>
                  <a:lnTo>
                    <a:pt x="384481" y="206335"/>
                  </a:lnTo>
                  <a:lnTo>
                    <a:pt x="369452" y="196316"/>
                  </a:lnTo>
                  <a:lnTo>
                    <a:pt x="351919" y="201325"/>
                  </a:lnTo>
                  <a:lnTo>
                    <a:pt x="351919" y="216354"/>
                  </a:lnTo>
                  <a:lnTo>
                    <a:pt x="335638" y="208840"/>
                  </a:lnTo>
                  <a:lnTo>
                    <a:pt x="329376" y="197568"/>
                  </a:lnTo>
                  <a:lnTo>
                    <a:pt x="313095" y="192559"/>
                  </a:lnTo>
                  <a:lnTo>
                    <a:pt x="308086" y="180035"/>
                  </a:lnTo>
                  <a:lnTo>
                    <a:pt x="288048" y="178782"/>
                  </a:lnTo>
                  <a:lnTo>
                    <a:pt x="285543" y="166259"/>
                  </a:lnTo>
                  <a:lnTo>
                    <a:pt x="259243" y="165006"/>
                  </a:lnTo>
                  <a:lnTo>
                    <a:pt x="244214" y="175025"/>
                  </a:lnTo>
                  <a:lnTo>
                    <a:pt x="239205" y="191306"/>
                  </a:lnTo>
                  <a:lnTo>
                    <a:pt x="214157" y="190054"/>
                  </a:lnTo>
                  <a:lnTo>
                    <a:pt x="185352" y="195063"/>
                  </a:lnTo>
                  <a:lnTo>
                    <a:pt x="172829" y="190054"/>
                  </a:lnTo>
                  <a:lnTo>
                    <a:pt x="122733" y="191306"/>
                  </a:lnTo>
                  <a:lnTo>
                    <a:pt x="120229" y="182540"/>
                  </a:lnTo>
                  <a:lnTo>
                    <a:pt x="103948" y="176278"/>
                  </a:lnTo>
                  <a:lnTo>
                    <a:pt x="83910" y="178782"/>
                  </a:lnTo>
                  <a:lnTo>
                    <a:pt x="81405" y="202578"/>
                  </a:lnTo>
                  <a:lnTo>
                    <a:pt x="68881" y="192559"/>
                  </a:lnTo>
                  <a:lnTo>
                    <a:pt x="37572" y="198821"/>
                  </a:lnTo>
                  <a:lnTo>
                    <a:pt x="42581" y="166259"/>
                  </a:lnTo>
                  <a:lnTo>
                    <a:pt x="42581" y="118668"/>
                  </a:lnTo>
                  <a:lnTo>
                    <a:pt x="28805" y="94873"/>
                  </a:lnTo>
                  <a:lnTo>
                    <a:pt x="5010" y="99882"/>
                  </a:lnTo>
                  <a:lnTo>
                    <a:pt x="0" y="78592"/>
                  </a:lnTo>
                  <a:lnTo>
                    <a:pt x="16281" y="61059"/>
                  </a:lnTo>
                  <a:lnTo>
                    <a:pt x="35067" y="53544"/>
                  </a:lnTo>
                  <a:lnTo>
                    <a:pt x="40076" y="42273"/>
                  </a:lnTo>
                  <a:lnTo>
                    <a:pt x="45086" y="38516"/>
                  </a:lnTo>
                  <a:lnTo>
                    <a:pt x="53853" y="27244"/>
                  </a:lnTo>
                  <a:lnTo>
                    <a:pt x="66502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A955A298-30C9-61DE-37FD-EF1371F76395}"/>
                </a:ext>
              </a:extLst>
            </p:cNvPr>
            <p:cNvSpPr/>
            <p:nvPr/>
          </p:nvSpPr>
          <p:spPr>
            <a:xfrm>
              <a:off x="8056634" y="982687"/>
              <a:ext cx="653743" cy="1062019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E6D3081D-4842-221D-6926-4BBA993A1605}"/>
                </a:ext>
              </a:extLst>
            </p:cNvPr>
            <p:cNvSpPr/>
            <p:nvPr/>
          </p:nvSpPr>
          <p:spPr>
            <a:xfrm>
              <a:off x="8535044" y="1017903"/>
              <a:ext cx="713022" cy="11044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EC3638F4-7236-7808-45AA-0F401514FA22}"/>
                </a:ext>
              </a:extLst>
            </p:cNvPr>
            <p:cNvSpPr/>
            <p:nvPr/>
          </p:nvSpPr>
          <p:spPr>
            <a:xfrm>
              <a:off x="7981491" y="1880645"/>
              <a:ext cx="552299" cy="892947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265D4D8F-6EC7-1C71-BF52-6DCCF7FD3780}"/>
                </a:ext>
              </a:extLst>
            </p:cNvPr>
            <p:cNvSpPr/>
            <p:nvPr/>
          </p:nvSpPr>
          <p:spPr>
            <a:xfrm>
              <a:off x="8346580" y="1961632"/>
              <a:ext cx="701105" cy="78816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766C42FB-EB26-D5AF-F7F3-FFA1F265E715}"/>
                </a:ext>
              </a:extLst>
            </p:cNvPr>
            <p:cNvSpPr/>
            <p:nvPr/>
          </p:nvSpPr>
          <p:spPr>
            <a:xfrm>
              <a:off x="7308963" y="2389111"/>
              <a:ext cx="180342" cy="339396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C563B460-E986-713A-8AEE-181EEECCC1DC}"/>
                </a:ext>
              </a:extLst>
            </p:cNvPr>
            <p:cNvSpPr/>
            <p:nvPr/>
          </p:nvSpPr>
          <p:spPr>
            <a:xfrm>
              <a:off x="7791130" y="2620655"/>
              <a:ext cx="939286" cy="74886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9C98733B-AF21-4389-9718-1F190F442F24}"/>
                </a:ext>
              </a:extLst>
            </p:cNvPr>
            <p:cNvSpPr/>
            <p:nvPr/>
          </p:nvSpPr>
          <p:spPr>
            <a:xfrm>
              <a:off x="7024114" y="2259161"/>
              <a:ext cx="1132710" cy="114375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71418BC1-31A6-9957-84B3-E19DBBFEFD72}"/>
                </a:ext>
              </a:extLst>
            </p:cNvPr>
            <p:cNvSpPr/>
            <p:nvPr/>
          </p:nvSpPr>
          <p:spPr>
            <a:xfrm>
              <a:off x="8320886" y="3274544"/>
              <a:ext cx="290552" cy="268755"/>
            </a:xfrm>
            <a:custGeom>
              <a:avLst/>
              <a:gdLst>
                <a:gd name="connsiteX0" fmla="*/ 185144 w 290552"/>
                <a:gd name="connsiteY0" fmla="*/ 0 h 268755"/>
                <a:gd name="connsiteX1" fmla="*/ 202886 w 290552"/>
                <a:gd name="connsiteY1" fmla="*/ 26091 h 268755"/>
                <a:gd name="connsiteX2" fmla="*/ 222715 w 290552"/>
                <a:gd name="connsiteY2" fmla="*/ 29222 h 268755"/>
                <a:gd name="connsiteX3" fmla="*/ 241501 w 290552"/>
                <a:gd name="connsiteY3" fmla="*/ 36528 h 268755"/>
                <a:gd name="connsiteX4" fmla="*/ 250894 w 290552"/>
                <a:gd name="connsiteY4" fmla="*/ 45921 h 268755"/>
                <a:gd name="connsiteX5" fmla="*/ 264461 w 290552"/>
                <a:gd name="connsiteY5" fmla="*/ 40702 h 268755"/>
                <a:gd name="connsiteX6" fmla="*/ 281159 w 290552"/>
                <a:gd name="connsiteY6" fmla="*/ 49052 h 268755"/>
                <a:gd name="connsiteX7" fmla="*/ 282074 w 290552"/>
                <a:gd name="connsiteY7" fmla="*/ 46832 h 268755"/>
                <a:gd name="connsiteX8" fmla="*/ 290552 w 290552"/>
                <a:gd name="connsiteY8" fmla="*/ 61367 h 268755"/>
                <a:gd name="connsiteX9" fmla="*/ 290552 w 290552"/>
                <a:gd name="connsiteY9" fmla="*/ 72638 h 268755"/>
                <a:gd name="connsiteX10" fmla="*/ 276776 w 290552"/>
                <a:gd name="connsiteY10" fmla="*/ 77648 h 268755"/>
                <a:gd name="connsiteX11" fmla="*/ 254233 w 290552"/>
                <a:gd name="connsiteY11" fmla="*/ 121481 h 268755"/>
                <a:gd name="connsiteX12" fmla="*/ 252981 w 290552"/>
                <a:gd name="connsiteY12" fmla="*/ 145276 h 268755"/>
                <a:gd name="connsiteX13" fmla="*/ 245467 w 290552"/>
                <a:gd name="connsiteY13" fmla="*/ 155295 h 268755"/>
                <a:gd name="connsiteX14" fmla="*/ 246719 w 290552"/>
                <a:gd name="connsiteY14" fmla="*/ 177838 h 268755"/>
                <a:gd name="connsiteX15" fmla="*/ 234195 w 290552"/>
                <a:gd name="connsiteY15" fmla="*/ 196624 h 268755"/>
                <a:gd name="connsiteX16" fmla="*/ 226681 w 290552"/>
                <a:gd name="connsiteY16" fmla="*/ 207895 h 268755"/>
                <a:gd name="connsiteX17" fmla="*/ 204138 w 290552"/>
                <a:gd name="connsiteY17" fmla="*/ 264252 h 268755"/>
                <a:gd name="connsiteX18" fmla="*/ 204138 w 290552"/>
                <a:gd name="connsiteY18" fmla="*/ 268755 h 268755"/>
                <a:gd name="connsiteX19" fmla="*/ 13623 w 290552"/>
                <a:gd name="connsiteY19" fmla="*/ 268755 h 268755"/>
                <a:gd name="connsiteX20" fmla="*/ 15029 w 290552"/>
                <a:gd name="connsiteY20" fmla="*/ 266757 h 268755"/>
                <a:gd name="connsiteX21" fmla="*/ 8767 w 290552"/>
                <a:gd name="connsiteY21" fmla="*/ 251728 h 268755"/>
                <a:gd name="connsiteX22" fmla="*/ 11272 w 290552"/>
                <a:gd name="connsiteY22" fmla="*/ 207895 h 268755"/>
                <a:gd name="connsiteX23" fmla="*/ 6262 w 290552"/>
                <a:gd name="connsiteY23" fmla="*/ 177838 h 268755"/>
                <a:gd name="connsiteX24" fmla="*/ 0 w 290552"/>
                <a:gd name="connsiteY24" fmla="*/ 160305 h 268755"/>
                <a:gd name="connsiteX25" fmla="*/ 6262 w 290552"/>
                <a:gd name="connsiteY25" fmla="*/ 150286 h 268755"/>
                <a:gd name="connsiteX26" fmla="*/ 37572 w 290552"/>
                <a:gd name="connsiteY26" fmla="*/ 146529 h 268755"/>
                <a:gd name="connsiteX27" fmla="*/ 18786 w 290552"/>
                <a:gd name="connsiteY27" fmla="*/ 115219 h 268755"/>
                <a:gd name="connsiteX28" fmla="*/ 20039 w 290552"/>
                <a:gd name="connsiteY28" fmla="*/ 101443 h 268755"/>
                <a:gd name="connsiteX29" fmla="*/ 23796 w 290552"/>
                <a:gd name="connsiteY29" fmla="*/ 96433 h 268755"/>
                <a:gd name="connsiteX30" fmla="*/ 25048 w 290552"/>
                <a:gd name="connsiteY30" fmla="*/ 72638 h 268755"/>
                <a:gd name="connsiteX31" fmla="*/ 16281 w 290552"/>
                <a:gd name="connsiteY31" fmla="*/ 55105 h 268755"/>
                <a:gd name="connsiteX32" fmla="*/ 13777 w 290552"/>
                <a:gd name="connsiteY32" fmla="*/ 12524 h 268755"/>
                <a:gd name="connsiteX33" fmla="*/ 17879 w 290552"/>
                <a:gd name="connsiteY33" fmla="*/ 6945 h 268755"/>
                <a:gd name="connsiteX34" fmla="*/ 18160 w 290552"/>
                <a:gd name="connsiteY34" fmla="*/ 7306 h 268755"/>
                <a:gd name="connsiteX35" fmla="*/ 27553 w 290552"/>
                <a:gd name="connsiteY35" fmla="*/ 9393 h 268755"/>
                <a:gd name="connsiteX36" fmla="*/ 44251 w 290552"/>
                <a:gd name="connsiteY36" fmla="*/ 13568 h 268755"/>
                <a:gd name="connsiteX37" fmla="*/ 51556 w 290552"/>
                <a:gd name="connsiteY37" fmla="*/ 31310 h 268755"/>
                <a:gd name="connsiteX38" fmla="*/ 70343 w 290552"/>
                <a:gd name="connsiteY38" fmla="*/ 39659 h 268755"/>
                <a:gd name="connsiteX39" fmla="*/ 75561 w 290552"/>
                <a:gd name="connsiteY39" fmla="*/ 64706 h 268755"/>
                <a:gd name="connsiteX40" fmla="*/ 98521 w 290552"/>
                <a:gd name="connsiteY40" fmla="*/ 70968 h 268755"/>
                <a:gd name="connsiteX41" fmla="*/ 111045 w 290552"/>
                <a:gd name="connsiteY41" fmla="*/ 79318 h 268755"/>
                <a:gd name="connsiteX42" fmla="*/ 123569 w 290552"/>
                <a:gd name="connsiteY42" fmla="*/ 94972 h 268755"/>
                <a:gd name="connsiteX43" fmla="*/ 132962 w 290552"/>
                <a:gd name="connsiteY43" fmla="*/ 80361 h 268755"/>
                <a:gd name="connsiteX44" fmla="*/ 143398 w 290552"/>
                <a:gd name="connsiteY44" fmla="*/ 73056 h 268755"/>
                <a:gd name="connsiteX45" fmla="*/ 153835 w 290552"/>
                <a:gd name="connsiteY45" fmla="*/ 57401 h 268755"/>
                <a:gd name="connsiteX46" fmla="*/ 158009 w 290552"/>
                <a:gd name="connsiteY46" fmla="*/ 54270 h 268755"/>
                <a:gd name="connsiteX47" fmla="*/ 185144 w 290552"/>
                <a:gd name="connsiteY47" fmla="*/ 38615 h 268755"/>
                <a:gd name="connsiteX48" fmla="*/ 173664 w 290552"/>
                <a:gd name="connsiteY48" fmla="*/ 16699 h 268755"/>
                <a:gd name="connsiteX49" fmla="*/ 173664 w 290552"/>
                <a:gd name="connsiteY49" fmla="*/ 1044 h 268755"/>
                <a:gd name="connsiteX0" fmla="*/ 185144 w 290552"/>
                <a:gd name="connsiteY0" fmla="*/ 0 h 306867"/>
                <a:gd name="connsiteX1" fmla="*/ 202886 w 290552"/>
                <a:gd name="connsiteY1" fmla="*/ 26091 h 306867"/>
                <a:gd name="connsiteX2" fmla="*/ 222715 w 290552"/>
                <a:gd name="connsiteY2" fmla="*/ 29222 h 306867"/>
                <a:gd name="connsiteX3" fmla="*/ 241501 w 290552"/>
                <a:gd name="connsiteY3" fmla="*/ 36528 h 306867"/>
                <a:gd name="connsiteX4" fmla="*/ 250894 w 290552"/>
                <a:gd name="connsiteY4" fmla="*/ 45921 h 306867"/>
                <a:gd name="connsiteX5" fmla="*/ 264461 w 290552"/>
                <a:gd name="connsiteY5" fmla="*/ 40702 h 306867"/>
                <a:gd name="connsiteX6" fmla="*/ 281159 w 290552"/>
                <a:gd name="connsiteY6" fmla="*/ 49052 h 306867"/>
                <a:gd name="connsiteX7" fmla="*/ 282074 w 290552"/>
                <a:gd name="connsiteY7" fmla="*/ 46832 h 306867"/>
                <a:gd name="connsiteX8" fmla="*/ 290552 w 290552"/>
                <a:gd name="connsiteY8" fmla="*/ 61367 h 306867"/>
                <a:gd name="connsiteX9" fmla="*/ 290552 w 290552"/>
                <a:gd name="connsiteY9" fmla="*/ 72638 h 306867"/>
                <a:gd name="connsiteX10" fmla="*/ 276776 w 290552"/>
                <a:gd name="connsiteY10" fmla="*/ 77648 h 306867"/>
                <a:gd name="connsiteX11" fmla="*/ 254233 w 290552"/>
                <a:gd name="connsiteY11" fmla="*/ 121481 h 306867"/>
                <a:gd name="connsiteX12" fmla="*/ 252981 w 290552"/>
                <a:gd name="connsiteY12" fmla="*/ 145276 h 306867"/>
                <a:gd name="connsiteX13" fmla="*/ 245467 w 290552"/>
                <a:gd name="connsiteY13" fmla="*/ 155295 h 306867"/>
                <a:gd name="connsiteX14" fmla="*/ 246719 w 290552"/>
                <a:gd name="connsiteY14" fmla="*/ 177838 h 306867"/>
                <a:gd name="connsiteX15" fmla="*/ 234195 w 290552"/>
                <a:gd name="connsiteY15" fmla="*/ 196624 h 306867"/>
                <a:gd name="connsiteX16" fmla="*/ 226681 w 290552"/>
                <a:gd name="connsiteY16" fmla="*/ 207895 h 306867"/>
                <a:gd name="connsiteX17" fmla="*/ 204138 w 290552"/>
                <a:gd name="connsiteY17" fmla="*/ 264252 h 306867"/>
                <a:gd name="connsiteX18" fmla="*/ 204138 w 290552"/>
                <a:gd name="connsiteY18" fmla="*/ 268755 h 306867"/>
                <a:gd name="connsiteX19" fmla="*/ 89530 w 290552"/>
                <a:gd name="connsiteY19" fmla="*/ 306856 h 306867"/>
                <a:gd name="connsiteX20" fmla="*/ 13623 w 290552"/>
                <a:gd name="connsiteY20" fmla="*/ 268755 h 306867"/>
                <a:gd name="connsiteX21" fmla="*/ 15029 w 290552"/>
                <a:gd name="connsiteY21" fmla="*/ 266757 h 306867"/>
                <a:gd name="connsiteX22" fmla="*/ 8767 w 290552"/>
                <a:gd name="connsiteY22" fmla="*/ 251728 h 306867"/>
                <a:gd name="connsiteX23" fmla="*/ 11272 w 290552"/>
                <a:gd name="connsiteY23" fmla="*/ 207895 h 306867"/>
                <a:gd name="connsiteX24" fmla="*/ 6262 w 290552"/>
                <a:gd name="connsiteY24" fmla="*/ 177838 h 306867"/>
                <a:gd name="connsiteX25" fmla="*/ 0 w 290552"/>
                <a:gd name="connsiteY25" fmla="*/ 160305 h 306867"/>
                <a:gd name="connsiteX26" fmla="*/ 6262 w 290552"/>
                <a:gd name="connsiteY26" fmla="*/ 150286 h 306867"/>
                <a:gd name="connsiteX27" fmla="*/ 37572 w 290552"/>
                <a:gd name="connsiteY27" fmla="*/ 146529 h 306867"/>
                <a:gd name="connsiteX28" fmla="*/ 18786 w 290552"/>
                <a:gd name="connsiteY28" fmla="*/ 115219 h 306867"/>
                <a:gd name="connsiteX29" fmla="*/ 20039 w 290552"/>
                <a:gd name="connsiteY29" fmla="*/ 101443 h 306867"/>
                <a:gd name="connsiteX30" fmla="*/ 23796 w 290552"/>
                <a:gd name="connsiteY30" fmla="*/ 96433 h 306867"/>
                <a:gd name="connsiteX31" fmla="*/ 25048 w 290552"/>
                <a:gd name="connsiteY31" fmla="*/ 72638 h 306867"/>
                <a:gd name="connsiteX32" fmla="*/ 16281 w 290552"/>
                <a:gd name="connsiteY32" fmla="*/ 55105 h 306867"/>
                <a:gd name="connsiteX33" fmla="*/ 13777 w 290552"/>
                <a:gd name="connsiteY33" fmla="*/ 12524 h 306867"/>
                <a:gd name="connsiteX34" fmla="*/ 17879 w 290552"/>
                <a:gd name="connsiteY34" fmla="*/ 6945 h 306867"/>
                <a:gd name="connsiteX35" fmla="*/ 18160 w 290552"/>
                <a:gd name="connsiteY35" fmla="*/ 7306 h 306867"/>
                <a:gd name="connsiteX36" fmla="*/ 27553 w 290552"/>
                <a:gd name="connsiteY36" fmla="*/ 9393 h 306867"/>
                <a:gd name="connsiteX37" fmla="*/ 44251 w 290552"/>
                <a:gd name="connsiteY37" fmla="*/ 13568 h 306867"/>
                <a:gd name="connsiteX38" fmla="*/ 51556 w 290552"/>
                <a:gd name="connsiteY38" fmla="*/ 31310 h 306867"/>
                <a:gd name="connsiteX39" fmla="*/ 70343 w 290552"/>
                <a:gd name="connsiteY39" fmla="*/ 39659 h 306867"/>
                <a:gd name="connsiteX40" fmla="*/ 75561 w 290552"/>
                <a:gd name="connsiteY40" fmla="*/ 64706 h 306867"/>
                <a:gd name="connsiteX41" fmla="*/ 98521 w 290552"/>
                <a:gd name="connsiteY41" fmla="*/ 70968 h 306867"/>
                <a:gd name="connsiteX42" fmla="*/ 111045 w 290552"/>
                <a:gd name="connsiteY42" fmla="*/ 79318 h 306867"/>
                <a:gd name="connsiteX43" fmla="*/ 123569 w 290552"/>
                <a:gd name="connsiteY43" fmla="*/ 94972 h 306867"/>
                <a:gd name="connsiteX44" fmla="*/ 132962 w 290552"/>
                <a:gd name="connsiteY44" fmla="*/ 80361 h 306867"/>
                <a:gd name="connsiteX45" fmla="*/ 143398 w 290552"/>
                <a:gd name="connsiteY45" fmla="*/ 73056 h 306867"/>
                <a:gd name="connsiteX46" fmla="*/ 153835 w 290552"/>
                <a:gd name="connsiteY46" fmla="*/ 57401 h 306867"/>
                <a:gd name="connsiteX47" fmla="*/ 158009 w 290552"/>
                <a:gd name="connsiteY47" fmla="*/ 54270 h 306867"/>
                <a:gd name="connsiteX48" fmla="*/ 185144 w 290552"/>
                <a:gd name="connsiteY48" fmla="*/ 38615 h 306867"/>
                <a:gd name="connsiteX49" fmla="*/ 173664 w 290552"/>
                <a:gd name="connsiteY49" fmla="*/ 16699 h 306867"/>
                <a:gd name="connsiteX50" fmla="*/ 173664 w 290552"/>
                <a:gd name="connsiteY50" fmla="*/ 1044 h 306867"/>
                <a:gd name="connsiteX51" fmla="*/ 185144 w 290552"/>
                <a:gd name="connsiteY51" fmla="*/ 0 h 306867"/>
                <a:gd name="connsiteX0" fmla="*/ 89530 w 290552"/>
                <a:gd name="connsiteY0" fmla="*/ 306856 h 398296"/>
                <a:gd name="connsiteX1" fmla="*/ 13623 w 290552"/>
                <a:gd name="connsiteY1" fmla="*/ 268755 h 398296"/>
                <a:gd name="connsiteX2" fmla="*/ 15029 w 290552"/>
                <a:gd name="connsiteY2" fmla="*/ 266757 h 398296"/>
                <a:gd name="connsiteX3" fmla="*/ 8767 w 290552"/>
                <a:gd name="connsiteY3" fmla="*/ 251728 h 398296"/>
                <a:gd name="connsiteX4" fmla="*/ 11272 w 290552"/>
                <a:gd name="connsiteY4" fmla="*/ 207895 h 398296"/>
                <a:gd name="connsiteX5" fmla="*/ 6262 w 290552"/>
                <a:gd name="connsiteY5" fmla="*/ 177838 h 398296"/>
                <a:gd name="connsiteX6" fmla="*/ 0 w 290552"/>
                <a:gd name="connsiteY6" fmla="*/ 160305 h 398296"/>
                <a:gd name="connsiteX7" fmla="*/ 6262 w 290552"/>
                <a:gd name="connsiteY7" fmla="*/ 150286 h 398296"/>
                <a:gd name="connsiteX8" fmla="*/ 37572 w 290552"/>
                <a:gd name="connsiteY8" fmla="*/ 146529 h 398296"/>
                <a:gd name="connsiteX9" fmla="*/ 18786 w 290552"/>
                <a:gd name="connsiteY9" fmla="*/ 115219 h 398296"/>
                <a:gd name="connsiteX10" fmla="*/ 20039 w 290552"/>
                <a:gd name="connsiteY10" fmla="*/ 101443 h 398296"/>
                <a:gd name="connsiteX11" fmla="*/ 23796 w 290552"/>
                <a:gd name="connsiteY11" fmla="*/ 96433 h 398296"/>
                <a:gd name="connsiteX12" fmla="*/ 25048 w 290552"/>
                <a:gd name="connsiteY12" fmla="*/ 72638 h 398296"/>
                <a:gd name="connsiteX13" fmla="*/ 16281 w 290552"/>
                <a:gd name="connsiteY13" fmla="*/ 55105 h 398296"/>
                <a:gd name="connsiteX14" fmla="*/ 13777 w 290552"/>
                <a:gd name="connsiteY14" fmla="*/ 12524 h 398296"/>
                <a:gd name="connsiteX15" fmla="*/ 17879 w 290552"/>
                <a:gd name="connsiteY15" fmla="*/ 6945 h 398296"/>
                <a:gd name="connsiteX16" fmla="*/ 18160 w 290552"/>
                <a:gd name="connsiteY16" fmla="*/ 7306 h 398296"/>
                <a:gd name="connsiteX17" fmla="*/ 27553 w 290552"/>
                <a:gd name="connsiteY17" fmla="*/ 9393 h 398296"/>
                <a:gd name="connsiteX18" fmla="*/ 44251 w 290552"/>
                <a:gd name="connsiteY18" fmla="*/ 13568 h 398296"/>
                <a:gd name="connsiteX19" fmla="*/ 51556 w 290552"/>
                <a:gd name="connsiteY19" fmla="*/ 31310 h 398296"/>
                <a:gd name="connsiteX20" fmla="*/ 70343 w 290552"/>
                <a:gd name="connsiteY20" fmla="*/ 39659 h 398296"/>
                <a:gd name="connsiteX21" fmla="*/ 75561 w 290552"/>
                <a:gd name="connsiteY21" fmla="*/ 64706 h 398296"/>
                <a:gd name="connsiteX22" fmla="*/ 98521 w 290552"/>
                <a:gd name="connsiteY22" fmla="*/ 70968 h 398296"/>
                <a:gd name="connsiteX23" fmla="*/ 111045 w 290552"/>
                <a:gd name="connsiteY23" fmla="*/ 79318 h 398296"/>
                <a:gd name="connsiteX24" fmla="*/ 123569 w 290552"/>
                <a:gd name="connsiteY24" fmla="*/ 94972 h 398296"/>
                <a:gd name="connsiteX25" fmla="*/ 132962 w 290552"/>
                <a:gd name="connsiteY25" fmla="*/ 80361 h 398296"/>
                <a:gd name="connsiteX26" fmla="*/ 143398 w 290552"/>
                <a:gd name="connsiteY26" fmla="*/ 73056 h 398296"/>
                <a:gd name="connsiteX27" fmla="*/ 153835 w 290552"/>
                <a:gd name="connsiteY27" fmla="*/ 57401 h 398296"/>
                <a:gd name="connsiteX28" fmla="*/ 158009 w 290552"/>
                <a:gd name="connsiteY28" fmla="*/ 54270 h 398296"/>
                <a:gd name="connsiteX29" fmla="*/ 185144 w 290552"/>
                <a:gd name="connsiteY29" fmla="*/ 38615 h 398296"/>
                <a:gd name="connsiteX30" fmla="*/ 173664 w 290552"/>
                <a:gd name="connsiteY30" fmla="*/ 16699 h 398296"/>
                <a:gd name="connsiteX31" fmla="*/ 173664 w 290552"/>
                <a:gd name="connsiteY31" fmla="*/ 1044 h 398296"/>
                <a:gd name="connsiteX32" fmla="*/ 185144 w 290552"/>
                <a:gd name="connsiteY32" fmla="*/ 0 h 398296"/>
                <a:gd name="connsiteX33" fmla="*/ 202886 w 290552"/>
                <a:gd name="connsiteY33" fmla="*/ 26091 h 398296"/>
                <a:gd name="connsiteX34" fmla="*/ 222715 w 290552"/>
                <a:gd name="connsiteY34" fmla="*/ 29222 h 398296"/>
                <a:gd name="connsiteX35" fmla="*/ 241501 w 290552"/>
                <a:gd name="connsiteY35" fmla="*/ 36528 h 398296"/>
                <a:gd name="connsiteX36" fmla="*/ 250894 w 290552"/>
                <a:gd name="connsiteY36" fmla="*/ 45921 h 398296"/>
                <a:gd name="connsiteX37" fmla="*/ 264461 w 290552"/>
                <a:gd name="connsiteY37" fmla="*/ 40702 h 398296"/>
                <a:gd name="connsiteX38" fmla="*/ 281159 w 290552"/>
                <a:gd name="connsiteY38" fmla="*/ 49052 h 398296"/>
                <a:gd name="connsiteX39" fmla="*/ 282074 w 290552"/>
                <a:gd name="connsiteY39" fmla="*/ 46832 h 398296"/>
                <a:gd name="connsiteX40" fmla="*/ 290552 w 290552"/>
                <a:gd name="connsiteY40" fmla="*/ 61367 h 398296"/>
                <a:gd name="connsiteX41" fmla="*/ 290552 w 290552"/>
                <a:gd name="connsiteY41" fmla="*/ 72638 h 398296"/>
                <a:gd name="connsiteX42" fmla="*/ 276776 w 290552"/>
                <a:gd name="connsiteY42" fmla="*/ 77648 h 398296"/>
                <a:gd name="connsiteX43" fmla="*/ 254233 w 290552"/>
                <a:gd name="connsiteY43" fmla="*/ 121481 h 398296"/>
                <a:gd name="connsiteX44" fmla="*/ 252981 w 290552"/>
                <a:gd name="connsiteY44" fmla="*/ 145276 h 398296"/>
                <a:gd name="connsiteX45" fmla="*/ 245467 w 290552"/>
                <a:gd name="connsiteY45" fmla="*/ 155295 h 398296"/>
                <a:gd name="connsiteX46" fmla="*/ 246719 w 290552"/>
                <a:gd name="connsiteY46" fmla="*/ 177838 h 398296"/>
                <a:gd name="connsiteX47" fmla="*/ 234195 w 290552"/>
                <a:gd name="connsiteY47" fmla="*/ 196624 h 398296"/>
                <a:gd name="connsiteX48" fmla="*/ 226681 w 290552"/>
                <a:gd name="connsiteY48" fmla="*/ 207895 h 398296"/>
                <a:gd name="connsiteX49" fmla="*/ 204138 w 290552"/>
                <a:gd name="connsiteY49" fmla="*/ 264252 h 398296"/>
                <a:gd name="connsiteX50" fmla="*/ 204138 w 290552"/>
                <a:gd name="connsiteY50" fmla="*/ 268755 h 398296"/>
                <a:gd name="connsiteX51" fmla="*/ 180970 w 290552"/>
                <a:gd name="connsiteY51" fmla="*/ 398296 h 398296"/>
                <a:gd name="connsiteX0" fmla="*/ 13623 w 290552"/>
                <a:gd name="connsiteY0" fmla="*/ 268755 h 398296"/>
                <a:gd name="connsiteX1" fmla="*/ 15029 w 290552"/>
                <a:gd name="connsiteY1" fmla="*/ 266757 h 398296"/>
                <a:gd name="connsiteX2" fmla="*/ 8767 w 290552"/>
                <a:gd name="connsiteY2" fmla="*/ 251728 h 398296"/>
                <a:gd name="connsiteX3" fmla="*/ 11272 w 290552"/>
                <a:gd name="connsiteY3" fmla="*/ 207895 h 398296"/>
                <a:gd name="connsiteX4" fmla="*/ 6262 w 290552"/>
                <a:gd name="connsiteY4" fmla="*/ 177838 h 398296"/>
                <a:gd name="connsiteX5" fmla="*/ 0 w 290552"/>
                <a:gd name="connsiteY5" fmla="*/ 160305 h 398296"/>
                <a:gd name="connsiteX6" fmla="*/ 6262 w 290552"/>
                <a:gd name="connsiteY6" fmla="*/ 150286 h 398296"/>
                <a:gd name="connsiteX7" fmla="*/ 37572 w 290552"/>
                <a:gd name="connsiteY7" fmla="*/ 146529 h 398296"/>
                <a:gd name="connsiteX8" fmla="*/ 18786 w 290552"/>
                <a:gd name="connsiteY8" fmla="*/ 115219 h 398296"/>
                <a:gd name="connsiteX9" fmla="*/ 20039 w 290552"/>
                <a:gd name="connsiteY9" fmla="*/ 101443 h 398296"/>
                <a:gd name="connsiteX10" fmla="*/ 23796 w 290552"/>
                <a:gd name="connsiteY10" fmla="*/ 96433 h 398296"/>
                <a:gd name="connsiteX11" fmla="*/ 25048 w 290552"/>
                <a:gd name="connsiteY11" fmla="*/ 72638 h 398296"/>
                <a:gd name="connsiteX12" fmla="*/ 16281 w 290552"/>
                <a:gd name="connsiteY12" fmla="*/ 55105 h 398296"/>
                <a:gd name="connsiteX13" fmla="*/ 13777 w 290552"/>
                <a:gd name="connsiteY13" fmla="*/ 12524 h 398296"/>
                <a:gd name="connsiteX14" fmla="*/ 17879 w 290552"/>
                <a:gd name="connsiteY14" fmla="*/ 6945 h 398296"/>
                <a:gd name="connsiteX15" fmla="*/ 18160 w 290552"/>
                <a:gd name="connsiteY15" fmla="*/ 7306 h 398296"/>
                <a:gd name="connsiteX16" fmla="*/ 27553 w 290552"/>
                <a:gd name="connsiteY16" fmla="*/ 9393 h 398296"/>
                <a:gd name="connsiteX17" fmla="*/ 44251 w 290552"/>
                <a:gd name="connsiteY17" fmla="*/ 13568 h 398296"/>
                <a:gd name="connsiteX18" fmla="*/ 51556 w 290552"/>
                <a:gd name="connsiteY18" fmla="*/ 31310 h 398296"/>
                <a:gd name="connsiteX19" fmla="*/ 70343 w 290552"/>
                <a:gd name="connsiteY19" fmla="*/ 39659 h 398296"/>
                <a:gd name="connsiteX20" fmla="*/ 75561 w 290552"/>
                <a:gd name="connsiteY20" fmla="*/ 64706 h 398296"/>
                <a:gd name="connsiteX21" fmla="*/ 98521 w 290552"/>
                <a:gd name="connsiteY21" fmla="*/ 70968 h 398296"/>
                <a:gd name="connsiteX22" fmla="*/ 111045 w 290552"/>
                <a:gd name="connsiteY22" fmla="*/ 79318 h 398296"/>
                <a:gd name="connsiteX23" fmla="*/ 123569 w 290552"/>
                <a:gd name="connsiteY23" fmla="*/ 94972 h 398296"/>
                <a:gd name="connsiteX24" fmla="*/ 132962 w 290552"/>
                <a:gd name="connsiteY24" fmla="*/ 80361 h 398296"/>
                <a:gd name="connsiteX25" fmla="*/ 143398 w 290552"/>
                <a:gd name="connsiteY25" fmla="*/ 73056 h 398296"/>
                <a:gd name="connsiteX26" fmla="*/ 153835 w 290552"/>
                <a:gd name="connsiteY26" fmla="*/ 57401 h 398296"/>
                <a:gd name="connsiteX27" fmla="*/ 158009 w 290552"/>
                <a:gd name="connsiteY27" fmla="*/ 54270 h 398296"/>
                <a:gd name="connsiteX28" fmla="*/ 185144 w 290552"/>
                <a:gd name="connsiteY28" fmla="*/ 38615 h 398296"/>
                <a:gd name="connsiteX29" fmla="*/ 173664 w 290552"/>
                <a:gd name="connsiteY29" fmla="*/ 16699 h 398296"/>
                <a:gd name="connsiteX30" fmla="*/ 173664 w 290552"/>
                <a:gd name="connsiteY30" fmla="*/ 1044 h 398296"/>
                <a:gd name="connsiteX31" fmla="*/ 185144 w 290552"/>
                <a:gd name="connsiteY31" fmla="*/ 0 h 398296"/>
                <a:gd name="connsiteX32" fmla="*/ 202886 w 290552"/>
                <a:gd name="connsiteY32" fmla="*/ 26091 h 398296"/>
                <a:gd name="connsiteX33" fmla="*/ 222715 w 290552"/>
                <a:gd name="connsiteY33" fmla="*/ 29222 h 398296"/>
                <a:gd name="connsiteX34" fmla="*/ 241501 w 290552"/>
                <a:gd name="connsiteY34" fmla="*/ 36528 h 398296"/>
                <a:gd name="connsiteX35" fmla="*/ 250894 w 290552"/>
                <a:gd name="connsiteY35" fmla="*/ 45921 h 398296"/>
                <a:gd name="connsiteX36" fmla="*/ 264461 w 290552"/>
                <a:gd name="connsiteY36" fmla="*/ 40702 h 398296"/>
                <a:gd name="connsiteX37" fmla="*/ 281159 w 290552"/>
                <a:gd name="connsiteY37" fmla="*/ 49052 h 398296"/>
                <a:gd name="connsiteX38" fmla="*/ 282074 w 290552"/>
                <a:gd name="connsiteY38" fmla="*/ 46832 h 398296"/>
                <a:gd name="connsiteX39" fmla="*/ 290552 w 290552"/>
                <a:gd name="connsiteY39" fmla="*/ 61367 h 398296"/>
                <a:gd name="connsiteX40" fmla="*/ 290552 w 290552"/>
                <a:gd name="connsiteY40" fmla="*/ 72638 h 398296"/>
                <a:gd name="connsiteX41" fmla="*/ 276776 w 290552"/>
                <a:gd name="connsiteY41" fmla="*/ 77648 h 398296"/>
                <a:gd name="connsiteX42" fmla="*/ 254233 w 290552"/>
                <a:gd name="connsiteY42" fmla="*/ 121481 h 398296"/>
                <a:gd name="connsiteX43" fmla="*/ 252981 w 290552"/>
                <a:gd name="connsiteY43" fmla="*/ 145276 h 398296"/>
                <a:gd name="connsiteX44" fmla="*/ 245467 w 290552"/>
                <a:gd name="connsiteY44" fmla="*/ 155295 h 398296"/>
                <a:gd name="connsiteX45" fmla="*/ 246719 w 290552"/>
                <a:gd name="connsiteY45" fmla="*/ 177838 h 398296"/>
                <a:gd name="connsiteX46" fmla="*/ 234195 w 290552"/>
                <a:gd name="connsiteY46" fmla="*/ 196624 h 398296"/>
                <a:gd name="connsiteX47" fmla="*/ 226681 w 290552"/>
                <a:gd name="connsiteY47" fmla="*/ 207895 h 398296"/>
                <a:gd name="connsiteX48" fmla="*/ 204138 w 290552"/>
                <a:gd name="connsiteY48" fmla="*/ 264252 h 398296"/>
                <a:gd name="connsiteX49" fmla="*/ 204138 w 290552"/>
                <a:gd name="connsiteY49" fmla="*/ 268755 h 398296"/>
                <a:gd name="connsiteX50" fmla="*/ 180970 w 290552"/>
                <a:gd name="connsiteY50" fmla="*/ 398296 h 398296"/>
                <a:gd name="connsiteX0" fmla="*/ 13623 w 290552"/>
                <a:gd name="connsiteY0" fmla="*/ 268755 h 268755"/>
                <a:gd name="connsiteX1" fmla="*/ 15029 w 290552"/>
                <a:gd name="connsiteY1" fmla="*/ 266757 h 268755"/>
                <a:gd name="connsiteX2" fmla="*/ 8767 w 290552"/>
                <a:gd name="connsiteY2" fmla="*/ 251728 h 268755"/>
                <a:gd name="connsiteX3" fmla="*/ 11272 w 290552"/>
                <a:gd name="connsiteY3" fmla="*/ 207895 h 268755"/>
                <a:gd name="connsiteX4" fmla="*/ 6262 w 290552"/>
                <a:gd name="connsiteY4" fmla="*/ 177838 h 268755"/>
                <a:gd name="connsiteX5" fmla="*/ 0 w 290552"/>
                <a:gd name="connsiteY5" fmla="*/ 160305 h 268755"/>
                <a:gd name="connsiteX6" fmla="*/ 6262 w 290552"/>
                <a:gd name="connsiteY6" fmla="*/ 150286 h 268755"/>
                <a:gd name="connsiteX7" fmla="*/ 37572 w 290552"/>
                <a:gd name="connsiteY7" fmla="*/ 146529 h 268755"/>
                <a:gd name="connsiteX8" fmla="*/ 18786 w 290552"/>
                <a:gd name="connsiteY8" fmla="*/ 115219 h 268755"/>
                <a:gd name="connsiteX9" fmla="*/ 20039 w 290552"/>
                <a:gd name="connsiteY9" fmla="*/ 101443 h 268755"/>
                <a:gd name="connsiteX10" fmla="*/ 23796 w 290552"/>
                <a:gd name="connsiteY10" fmla="*/ 96433 h 268755"/>
                <a:gd name="connsiteX11" fmla="*/ 25048 w 290552"/>
                <a:gd name="connsiteY11" fmla="*/ 72638 h 268755"/>
                <a:gd name="connsiteX12" fmla="*/ 16281 w 290552"/>
                <a:gd name="connsiteY12" fmla="*/ 55105 h 268755"/>
                <a:gd name="connsiteX13" fmla="*/ 13777 w 290552"/>
                <a:gd name="connsiteY13" fmla="*/ 12524 h 268755"/>
                <a:gd name="connsiteX14" fmla="*/ 17879 w 290552"/>
                <a:gd name="connsiteY14" fmla="*/ 6945 h 268755"/>
                <a:gd name="connsiteX15" fmla="*/ 18160 w 290552"/>
                <a:gd name="connsiteY15" fmla="*/ 7306 h 268755"/>
                <a:gd name="connsiteX16" fmla="*/ 27553 w 290552"/>
                <a:gd name="connsiteY16" fmla="*/ 9393 h 268755"/>
                <a:gd name="connsiteX17" fmla="*/ 44251 w 290552"/>
                <a:gd name="connsiteY17" fmla="*/ 13568 h 268755"/>
                <a:gd name="connsiteX18" fmla="*/ 51556 w 290552"/>
                <a:gd name="connsiteY18" fmla="*/ 31310 h 268755"/>
                <a:gd name="connsiteX19" fmla="*/ 70343 w 290552"/>
                <a:gd name="connsiteY19" fmla="*/ 39659 h 268755"/>
                <a:gd name="connsiteX20" fmla="*/ 75561 w 290552"/>
                <a:gd name="connsiteY20" fmla="*/ 64706 h 268755"/>
                <a:gd name="connsiteX21" fmla="*/ 98521 w 290552"/>
                <a:gd name="connsiteY21" fmla="*/ 70968 h 268755"/>
                <a:gd name="connsiteX22" fmla="*/ 111045 w 290552"/>
                <a:gd name="connsiteY22" fmla="*/ 79318 h 268755"/>
                <a:gd name="connsiteX23" fmla="*/ 123569 w 290552"/>
                <a:gd name="connsiteY23" fmla="*/ 94972 h 268755"/>
                <a:gd name="connsiteX24" fmla="*/ 132962 w 290552"/>
                <a:gd name="connsiteY24" fmla="*/ 80361 h 268755"/>
                <a:gd name="connsiteX25" fmla="*/ 143398 w 290552"/>
                <a:gd name="connsiteY25" fmla="*/ 73056 h 268755"/>
                <a:gd name="connsiteX26" fmla="*/ 153835 w 290552"/>
                <a:gd name="connsiteY26" fmla="*/ 57401 h 268755"/>
                <a:gd name="connsiteX27" fmla="*/ 158009 w 290552"/>
                <a:gd name="connsiteY27" fmla="*/ 54270 h 268755"/>
                <a:gd name="connsiteX28" fmla="*/ 185144 w 290552"/>
                <a:gd name="connsiteY28" fmla="*/ 38615 h 268755"/>
                <a:gd name="connsiteX29" fmla="*/ 173664 w 290552"/>
                <a:gd name="connsiteY29" fmla="*/ 16699 h 268755"/>
                <a:gd name="connsiteX30" fmla="*/ 173664 w 290552"/>
                <a:gd name="connsiteY30" fmla="*/ 1044 h 268755"/>
                <a:gd name="connsiteX31" fmla="*/ 185144 w 290552"/>
                <a:gd name="connsiteY31" fmla="*/ 0 h 268755"/>
                <a:gd name="connsiteX32" fmla="*/ 202886 w 290552"/>
                <a:gd name="connsiteY32" fmla="*/ 26091 h 268755"/>
                <a:gd name="connsiteX33" fmla="*/ 222715 w 290552"/>
                <a:gd name="connsiteY33" fmla="*/ 29222 h 268755"/>
                <a:gd name="connsiteX34" fmla="*/ 241501 w 290552"/>
                <a:gd name="connsiteY34" fmla="*/ 36528 h 268755"/>
                <a:gd name="connsiteX35" fmla="*/ 250894 w 290552"/>
                <a:gd name="connsiteY35" fmla="*/ 45921 h 268755"/>
                <a:gd name="connsiteX36" fmla="*/ 264461 w 290552"/>
                <a:gd name="connsiteY36" fmla="*/ 40702 h 268755"/>
                <a:gd name="connsiteX37" fmla="*/ 281159 w 290552"/>
                <a:gd name="connsiteY37" fmla="*/ 49052 h 268755"/>
                <a:gd name="connsiteX38" fmla="*/ 282074 w 290552"/>
                <a:gd name="connsiteY38" fmla="*/ 46832 h 268755"/>
                <a:gd name="connsiteX39" fmla="*/ 290552 w 290552"/>
                <a:gd name="connsiteY39" fmla="*/ 61367 h 268755"/>
                <a:gd name="connsiteX40" fmla="*/ 290552 w 290552"/>
                <a:gd name="connsiteY40" fmla="*/ 72638 h 268755"/>
                <a:gd name="connsiteX41" fmla="*/ 276776 w 290552"/>
                <a:gd name="connsiteY41" fmla="*/ 77648 h 268755"/>
                <a:gd name="connsiteX42" fmla="*/ 254233 w 290552"/>
                <a:gd name="connsiteY42" fmla="*/ 121481 h 268755"/>
                <a:gd name="connsiteX43" fmla="*/ 252981 w 290552"/>
                <a:gd name="connsiteY43" fmla="*/ 145276 h 268755"/>
                <a:gd name="connsiteX44" fmla="*/ 245467 w 290552"/>
                <a:gd name="connsiteY44" fmla="*/ 155295 h 268755"/>
                <a:gd name="connsiteX45" fmla="*/ 246719 w 290552"/>
                <a:gd name="connsiteY45" fmla="*/ 177838 h 268755"/>
                <a:gd name="connsiteX46" fmla="*/ 234195 w 290552"/>
                <a:gd name="connsiteY46" fmla="*/ 196624 h 268755"/>
                <a:gd name="connsiteX47" fmla="*/ 226681 w 290552"/>
                <a:gd name="connsiteY47" fmla="*/ 207895 h 268755"/>
                <a:gd name="connsiteX48" fmla="*/ 204138 w 290552"/>
                <a:gd name="connsiteY48" fmla="*/ 264252 h 268755"/>
                <a:gd name="connsiteX49" fmla="*/ 204138 w 290552"/>
                <a:gd name="connsiteY49" fmla="*/ 268755 h 26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90552" h="268755">
                  <a:moveTo>
                    <a:pt x="13623" y="268755"/>
                  </a:moveTo>
                  <a:lnTo>
                    <a:pt x="15029" y="266757"/>
                  </a:lnTo>
                  <a:lnTo>
                    <a:pt x="8767" y="251728"/>
                  </a:lnTo>
                  <a:lnTo>
                    <a:pt x="11272" y="207895"/>
                  </a:lnTo>
                  <a:lnTo>
                    <a:pt x="6262" y="177838"/>
                  </a:lnTo>
                  <a:lnTo>
                    <a:pt x="0" y="160305"/>
                  </a:lnTo>
                  <a:lnTo>
                    <a:pt x="6262" y="150286"/>
                  </a:lnTo>
                  <a:lnTo>
                    <a:pt x="37572" y="146529"/>
                  </a:lnTo>
                  <a:lnTo>
                    <a:pt x="18786" y="115219"/>
                  </a:lnTo>
                  <a:lnTo>
                    <a:pt x="20039" y="101443"/>
                  </a:lnTo>
                  <a:lnTo>
                    <a:pt x="23796" y="96433"/>
                  </a:lnTo>
                  <a:cubicBezTo>
                    <a:pt x="24213" y="88501"/>
                    <a:pt x="24631" y="80570"/>
                    <a:pt x="25048" y="72638"/>
                  </a:cubicBezTo>
                  <a:lnTo>
                    <a:pt x="16281" y="55105"/>
                  </a:lnTo>
                  <a:lnTo>
                    <a:pt x="13777" y="12524"/>
                  </a:lnTo>
                  <a:lnTo>
                    <a:pt x="17879" y="6945"/>
                  </a:lnTo>
                  <a:lnTo>
                    <a:pt x="18160" y="7306"/>
                  </a:lnTo>
                  <a:lnTo>
                    <a:pt x="27553" y="9393"/>
                  </a:lnTo>
                  <a:lnTo>
                    <a:pt x="44251" y="13568"/>
                  </a:lnTo>
                  <a:lnTo>
                    <a:pt x="51556" y="31310"/>
                  </a:lnTo>
                  <a:lnTo>
                    <a:pt x="70343" y="39659"/>
                  </a:lnTo>
                  <a:lnTo>
                    <a:pt x="75561" y="64706"/>
                  </a:lnTo>
                  <a:lnTo>
                    <a:pt x="98521" y="70968"/>
                  </a:lnTo>
                  <a:lnTo>
                    <a:pt x="111045" y="79318"/>
                  </a:lnTo>
                  <a:lnTo>
                    <a:pt x="123569" y="94972"/>
                  </a:lnTo>
                  <a:lnTo>
                    <a:pt x="132962" y="80361"/>
                  </a:lnTo>
                  <a:lnTo>
                    <a:pt x="143398" y="73056"/>
                  </a:lnTo>
                  <a:lnTo>
                    <a:pt x="153835" y="57401"/>
                  </a:lnTo>
                  <a:lnTo>
                    <a:pt x="158009" y="54270"/>
                  </a:lnTo>
                  <a:lnTo>
                    <a:pt x="185144" y="38615"/>
                  </a:lnTo>
                  <a:lnTo>
                    <a:pt x="173664" y="16699"/>
                  </a:lnTo>
                  <a:lnTo>
                    <a:pt x="173664" y="1044"/>
                  </a:lnTo>
                  <a:lnTo>
                    <a:pt x="185144" y="0"/>
                  </a:lnTo>
                  <a:lnTo>
                    <a:pt x="202886" y="26091"/>
                  </a:lnTo>
                  <a:lnTo>
                    <a:pt x="222715" y="29222"/>
                  </a:lnTo>
                  <a:lnTo>
                    <a:pt x="241501" y="36528"/>
                  </a:lnTo>
                  <a:lnTo>
                    <a:pt x="250894" y="45921"/>
                  </a:lnTo>
                  <a:lnTo>
                    <a:pt x="264461" y="40702"/>
                  </a:lnTo>
                  <a:lnTo>
                    <a:pt x="281159" y="49052"/>
                  </a:lnTo>
                  <a:lnTo>
                    <a:pt x="282074" y="46832"/>
                  </a:lnTo>
                  <a:lnTo>
                    <a:pt x="290552" y="61367"/>
                  </a:lnTo>
                  <a:lnTo>
                    <a:pt x="290552" y="72638"/>
                  </a:lnTo>
                  <a:lnTo>
                    <a:pt x="276776" y="77648"/>
                  </a:lnTo>
                  <a:lnTo>
                    <a:pt x="254233" y="121481"/>
                  </a:lnTo>
                  <a:cubicBezTo>
                    <a:pt x="253816" y="129413"/>
                    <a:pt x="253398" y="137344"/>
                    <a:pt x="252981" y="145276"/>
                  </a:cubicBezTo>
                  <a:lnTo>
                    <a:pt x="245467" y="155295"/>
                  </a:lnTo>
                  <a:cubicBezTo>
                    <a:pt x="245884" y="162809"/>
                    <a:pt x="246302" y="170324"/>
                    <a:pt x="246719" y="177838"/>
                  </a:cubicBezTo>
                  <a:lnTo>
                    <a:pt x="234195" y="196624"/>
                  </a:lnTo>
                  <a:lnTo>
                    <a:pt x="226681" y="207895"/>
                  </a:lnTo>
                  <a:lnTo>
                    <a:pt x="204138" y="264252"/>
                  </a:lnTo>
                  <a:lnTo>
                    <a:pt x="204138" y="26875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DBB468A-39B4-39B9-2F03-9E3B8EC59563}"/>
                </a:ext>
              </a:extLst>
            </p:cNvPr>
            <p:cNvSpPr/>
            <p:nvPr/>
          </p:nvSpPr>
          <p:spPr>
            <a:xfrm>
              <a:off x="6592601" y="3254669"/>
              <a:ext cx="492186" cy="288630"/>
            </a:xfrm>
            <a:custGeom>
              <a:avLst/>
              <a:gdLst>
                <a:gd name="connsiteX0" fmla="*/ 433169 w 492186"/>
                <a:gd name="connsiteY0" fmla="*/ 0 h 288630"/>
                <a:gd name="connsiteX1" fmla="*/ 443969 w 492186"/>
                <a:gd name="connsiteY1" fmla="*/ 14658 h 288630"/>
                <a:gd name="connsiteX2" fmla="*/ 464842 w 492186"/>
                <a:gd name="connsiteY2" fmla="*/ 18832 h 288630"/>
                <a:gd name="connsiteX3" fmla="*/ 471105 w 492186"/>
                <a:gd name="connsiteY3" fmla="*/ 29269 h 288630"/>
                <a:gd name="connsiteX4" fmla="*/ 471105 w 492186"/>
                <a:gd name="connsiteY4" fmla="*/ 40749 h 288630"/>
                <a:gd name="connsiteX5" fmla="*/ 462755 w 492186"/>
                <a:gd name="connsiteY5" fmla="*/ 43880 h 288630"/>
                <a:gd name="connsiteX6" fmla="*/ 465886 w 492186"/>
                <a:gd name="connsiteY6" fmla="*/ 53273 h 288630"/>
                <a:gd name="connsiteX7" fmla="*/ 477366 w 492186"/>
                <a:gd name="connsiteY7" fmla="*/ 61622 h 288630"/>
                <a:gd name="connsiteX8" fmla="*/ 477366 w 492186"/>
                <a:gd name="connsiteY8" fmla="*/ 92931 h 288630"/>
                <a:gd name="connsiteX9" fmla="*/ 490934 w 492186"/>
                <a:gd name="connsiteY9" fmla="*/ 111717 h 288630"/>
                <a:gd name="connsiteX10" fmla="*/ 484672 w 492186"/>
                <a:gd name="connsiteY10" fmla="*/ 123197 h 288630"/>
                <a:gd name="connsiteX11" fmla="*/ 489778 w 492186"/>
                <a:gd name="connsiteY11" fmla="*/ 128303 h 288630"/>
                <a:gd name="connsiteX12" fmla="*/ 489681 w 492186"/>
                <a:gd name="connsiteY12" fmla="*/ 128833 h 288630"/>
                <a:gd name="connsiteX13" fmla="*/ 484672 w 492186"/>
                <a:gd name="connsiteY13" fmla="*/ 172666 h 288630"/>
                <a:gd name="connsiteX14" fmla="*/ 492186 w 492186"/>
                <a:gd name="connsiteY14" fmla="*/ 193957 h 288630"/>
                <a:gd name="connsiteX15" fmla="*/ 488429 w 492186"/>
                <a:gd name="connsiteY15" fmla="*/ 212742 h 288630"/>
                <a:gd name="connsiteX16" fmla="*/ 482167 w 492186"/>
                <a:gd name="connsiteY16" fmla="*/ 222761 h 288630"/>
                <a:gd name="connsiteX17" fmla="*/ 485924 w 492186"/>
                <a:gd name="connsiteY17" fmla="*/ 244052 h 288630"/>
                <a:gd name="connsiteX18" fmla="*/ 472148 w 492186"/>
                <a:gd name="connsiteY18" fmla="*/ 244052 h 288630"/>
                <a:gd name="connsiteX19" fmla="*/ 453362 w 492186"/>
                <a:gd name="connsiteY19" fmla="*/ 260333 h 288630"/>
                <a:gd name="connsiteX20" fmla="*/ 450858 w 492186"/>
                <a:gd name="connsiteY20" fmla="*/ 274109 h 288630"/>
                <a:gd name="connsiteX21" fmla="*/ 464634 w 492186"/>
                <a:gd name="connsiteY21" fmla="*/ 275361 h 288630"/>
                <a:gd name="connsiteX22" fmla="*/ 460211 w 492186"/>
                <a:gd name="connsiteY22" fmla="*/ 288630 h 288630"/>
                <a:gd name="connsiteX23" fmla="*/ 7177 w 492186"/>
                <a:gd name="connsiteY23" fmla="*/ 288630 h 288630"/>
                <a:gd name="connsiteX24" fmla="*/ 7514 w 492186"/>
                <a:gd name="connsiteY24" fmla="*/ 284128 h 288630"/>
                <a:gd name="connsiteX25" fmla="*/ 13776 w 492186"/>
                <a:gd name="connsiteY25" fmla="*/ 279118 h 288630"/>
                <a:gd name="connsiteX26" fmla="*/ 11271 w 492186"/>
                <a:gd name="connsiteY26" fmla="*/ 260333 h 288630"/>
                <a:gd name="connsiteX27" fmla="*/ 1252 w 492186"/>
                <a:gd name="connsiteY27" fmla="*/ 250314 h 288630"/>
                <a:gd name="connsiteX28" fmla="*/ 0 w 492186"/>
                <a:gd name="connsiteY28" fmla="*/ 220257 h 288630"/>
                <a:gd name="connsiteX29" fmla="*/ 15029 w 492186"/>
                <a:gd name="connsiteY29" fmla="*/ 200219 h 288630"/>
                <a:gd name="connsiteX30" fmla="*/ 13776 w 492186"/>
                <a:gd name="connsiteY30" fmla="*/ 190199 h 288630"/>
                <a:gd name="connsiteX31" fmla="*/ 11271 w 492186"/>
                <a:gd name="connsiteY31" fmla="*/ 175171 h 288630"/>
                <a:gd name="connsiteX32" fmla="*/ 6262 w 492186"/>
                <a:gd name="connsiteY32" fmla="*/ 163899 h 288630"/>
                <a:gd name="connsiteX33" fmla="*/ 6262 w 492186"/>
                <a:gd name="connsiteY33" fmla="*/ 155133 h 288630"/>
                <a:gd name="connsiteX34" fmla="*/ 32562 w 492186"/>
                <a:gd name="connsiteY34" fmla="*/ 142609 h 288630"/>
                <a:gd name="connsiteX35" fmla="*/ 35067 w 492186"/>
                <a:gd name="connsiteY35" fmla="*/ 126328 h 288630"/>
                <a:gd name="connsiteX36" fmla="*/ 31310 w 492186"/>
                <a:gd name="connsiteY36" fmla="*/ 115057 h 288630"/>
                <a:gd name="connsiteX37" fmla="*/ 36319 w 492186"/>
                <a:gd name="connsiteY37" fmla="*/ 77485 h 288630"/>
                <a:gd name="connsiteX38" fmla="*/ 50095 w 492186"/>
                <a:gd name="connsiteY38" fmla="*/ 59952 h 288630"/>
                <a:gd name="connsiteX39" fmla="*/ 52600 w 492186"/>
                <a:gd name="connsiteY39" fmla="*/ 39914 h 288630"/>
                <a:gd name="connsiteX40" fmla="*/ 68881 w 492186"/>
                <a:gd name="connsiteY40" fmla="*/ 26138 h 288630"/>
                <a:gd name="connsiteX41" fmla="*/ 68881 w 492186"/>
                <a:gd name="connsiteY41" fmla="*/ 18623 h 288630"/>
                <a:gd name="connsiteX42" fmla="*/ 83910 w 492186"/>
                <a:gd name="connsiteY42" fmla="*/ 11109 h 288630"/>
                <a:gd name="connsiteX43" fmla="*/ 93929 w 492186"/>
                <a:gd name="connsiteY43" fmla="*/ 18623 h 288630"/>
                <a:gd name="connsiteX44" fmla="*/ 102695 w 492186"/>
                <a:gd name="connsiteY44" fmla="*/ 6100 h 288630"/>
                <a:gd name="connsiteX45" fmla="*/ 135257 w 492186"/>
                <a:gd name="connsiteY45" fmla="*/ 6100 h 288630"/>
                <a:gd name="connsiteX46" fmla="*/ 121481 w 492186"/>
                <a:gd name="connsiteY46" fmla="*/ 23633 h 288630"/>
                <a:gd name="connsiteX47" fmla="*/ 122733 w 492186"/>
                <a:gd name="connsiteY47" fmla="*/ 42419 h 288630"/>
                <a:gd name="connsiteX48" fmla="*/ 101443 w 492186"/>
                <a:gd name="connsiteY48" fmla="*/ 63709 h 288630"/>
                <a:gd name="connsiteX49" fmla="*/ 106452 w 492186"/>
                <a:gd name="connsiteY49" fmla="*/ 73728 h 288630"/>
                <a:gd name="connsiteX50" fmla="*/ 107705 w 492186"/>
                <a:gd name="connsiteY50" fmla="*/ 83747 h 288630"/>
                <a:gd name="connsiteX51" fmla="*/ 113967 w 492186"/>
                <a:gd name="connsiteY51" fmla="*/ 90009 h 288630"/>
                <a:gd name="connsiteX52" fmla="*/ 142772 w 492186"/>
                <a:gd name="connsiteY52" fmla="*/ 115057 h 288630"/>
                <a:gd name="connsiteX53" fmla="*/ 160305 w 492186"/>
                <a:gd name="connsiteY53" fmla="*/ 123823 h 288630"/>
                <a:gd name="connsiteX54" fmla="*/ 165314 w 492186"/>
                <a:gd name="connsiteY54" fmla="*/ 131338 h 288630"/>
                <a:gd name="connsiteX55" fmla="*/ 172829 w 492186"/>
                <a:gd name="connsiteY55" fmla="*/ 130085 h 288630"/>
                <a:gd name="connsiteX56" fmla="*/ 196624 w 492186"/>
                <a:gd name="connsiteY56" fmla="*/ 137600 h 288630"/>
                <a:gd name="connsiteX57" fmla="*/ 234195 w 492186"/>
                <a:gd name="connsiteY57" fmla="*/ 131338 h 288630"/>
                <a:gd name="connsiteX58" fmla="*/ 273019 w 492186"/>
                <a:gd name="connsiteY58" fmla="*/ 137600 h 288630"/>
                <a:gd name="connsiteX59" fmla="*/ 285543 w 492186"/>
                <a:gd name="connsiteY59" fmla="*/ 120066 h 288630"/>
                <a:gd name="connsiteX60" fmla="*/ 301824 w 492186"/>
                <a:gd name="connsiteY60" fmla="*/ 110047 h 288630"/>
                <a:gd name="connsiteX61" fmla="*/ 303076 w 492186"/>
                <a:gd name="connsiteY61" fmla="*/ 95019 h 288630"/>
                <a:gd name="connsiteX62" fmla="*/ 316853 w 492186"/>
                <a:gd name="connsiteY62" fmla="*/ 77485 h 288630"/>
                <a:gd name="connsiteX63" fmla="*/ 319357 w 492186"/>
                <a:gd name="connsiteY63" fmla="*/ 58700 h 288630"/>
                <a:gd name="connsiteX64" fmla="*/ 315600 w 492186"/>
                <a:gd name="connsiteY64" fmla="*/ 47428 h 288630"/>
                <a:gd name="connsiteX65" fmla="*/ 326872 w 492186"/>
                <a:gd name="connsiteY65" fmla="*/ 29895 h 288630"/>
                <a:gd name="connsiteX66" fmla="*/ 334386 w 492186"/>
                <a:gd name="connsiteY66" fmla="*/ 22381 h 288630"/>
                <a:gd name="connsiteX67" fmla="*/ 369453 w 492186"/>
                <a:gd name="connsiteY67" fmla="*/ 9857 h 288630"/>
                <a:gd name="connsiteX68" fmla="*/ 383229 w 492186"/>
                <a:gd name="connsiteY68" fmla="*/ 9857 h 288630"/>
                <a:gd name="connsiteX69" fmla="*/ 402015 w 492186"/>
                <a:gd name="connsiteY69" fmla="*/ 3595 h 288630"/>
                <a:gd name="connsiteX0" fmla="*/ 433169 w 492186"/>
                <a:gd name="connsiteY0" fmla="*/ 0 h 336256"/>
                <a:gd name="connsiteX1" fmla="*/ 443969 w 492186"/>
                <a:gd name="connsiteY1" fmla="*/ 14658 h 336256"/>
                <a:gd name="connsiteX2" fmla="*/ 464842 w 492186"/>
                <a:gd name="connsiteY2" fmla="*/ 18832 h 336256"/>
                <a:gd name="connsiteX3" fmla="*/ 471105 w 492186"/>
                <a:gd name="connsiteY3" fmla="*/ 29269 h 336256"/>
                <a:gd name="connsiteX4" fmla="*/ 471105 w 492186"/>
                <a:gd name="connsiteY4" fmla="*/ 40749 h 336256"/>
                <a:gd name="connsiteX5" fmla="*/ 462755 w 492186"/>
                <a:gd name="connsiteY5" fmla="*/ 43880 h 336256"/>
                <a:gd name="connsiteX6" fmla="*/ 465886 w 492186"/>
                <a:gd name="connsiteY6" fmla="*/ 53273 h 336256"/>
                <a:gd name="connsiteX7" fmla="*/ 477366 w 492186"/>
                <a:gd name="connsiteY7" fmla="*/ 61622 h 336256"/>
                <a:gd name="connsiteX8" fmla="*/ 477366 w 492186"/>
                <a:gd name="connsiteY8" fmla="*/ 92931 h 336256"/>
                <a:gd name="connsiteX9" fmla="*/ 490934 w 492186"/>
                <a:gd name="connsiteY9" fmla="*/ 111717 h 336256"/>
                <a:gd name="connsiteX10" fmla="*/ 484672 w 492186"/>
                <a:gd name="connsiteY10" fmla="*/ 123197 h 336256"/>
                <a:gd name="connsiteX11" fmla="*/ 489778 w 492186"/>
                <a:gd name="connsiteY11" fmla="*/ 128303 h 336256"/>
                <a:gd name="connsiteX12" fmla="*/ 489681 w 492186"/>
                <a:gd name="connsiteY12" fmla="*/ 128833 h 336256"/>
                <a:gd name="connsiteX13" fmla="*/ 484672 w 492186"/>
                <a:gd name="connsiteY13" fmla="*/ 172666 h 336256"/>
                <a:gd name="connsiteX14" fmla="*/ 492186 w 492186"/>
                <a:gd name="connsiteY14" fmla="*/ 193957 h 336256"/>
                <a:gd name="connsiteX15" fmla="*/ 488429 w 492186"/>
                <a:gd name="connsiteY15" fmla="*/ 212742 h 336256"/>
                <a:gd name="connsiteX16" fmla="*/ 482167 w 492186"/>
                <a:gd name="connsiteY16" fmla="*/ 222761 h 336256"/>
                <a:gd name="connsiteX17" fmla="*/ 485924 w 492186"/>
                <a:gd name="connsiteY17" fmla="*/ 244052 h 336256"/>
                <a:gd name="connsiteX18" fmla="*/ 472148 w 492186"/>
                <a:gd name="connsiteY18" fmla="*/ 244052 h 336256"/>
                <a:gd name="connsiteX19" fmla="*/ 453362 w 492186"/>
                <a:gd name="connsiteY19" fmla="*/ 260333 h 336256"/>
                <a:gd name="connsiteX20" fmla="*/ 450858 w 492186"/>
                <a:gd name="connsiteY20" fmla="*/ 274109 h 336256"/>
                <a:gd name="connsiteX21" fmla="*/ 464634 w 492186"/>
                <a:gd name="connsiteY21" fmla="*/ 275361 h 336256"/>
                <a:gd name="connsiteX22" fmla="*/ 460211 w 492186"/>
                <a:gd name="connsiteY22" fmla="*/ 288630 h 336256"/>
                <a:gd name="connsiteX23" fmla="*/ 183484 w 492186"/>
                <a:gd name="connsiteY23" fmla="*/ 336256 h 336256"/>
                <a:gd name="connsiteX24" fmla="*/ 7177 w 492186"/>
                <a:gd name="connsiteY24" fmla="*/ 288630 h 336256"/>
                <a:gd name="connsiteX25" fmla="*/ 7514 w 492186"/>
                <a:gd name="connsiteY25" fmla="*/ 284128 h 336256"/>
                <a:gd name="connsiteX26" fmla="*/ 13776 w 492186"/>
                <a:gd name="connsiteY26" fmla="*/ 279118 h 336256"/>
                <a:gd name="connsiteX27" fmla="*/ 11271 w 492186"/>
                <a:gd name="connsiteY27" fmla="*/ 260333 h 336256"/>
                <a:gd name="connsiteX28" fmla="*/ 1252 w 492186"/>
                <a:gd name="connsiteY28" fmla="*/ 250314 h 336256"/>
                <a:gd name="connsiteX29" fmla="*/ 0 w 492186"/>
                <a:gd name="connsiteY29" fmla="*/ 220257 h 336256"/>
                <a:gd name="connsiteX30" fmla="*/ 15029 w 492186"/>
                <a:gd name="connsiteY30" fmla="*/ 200219 h 336256"/>
                <a:gd name="connsiteX31" fmla="*/ 13776 w 492186"/>
                <a:gd name="connsiteY31" fmla="*/ 190199 h 336256"/>
                <a:gd name="connsiteX32" fmla="*/ 11271 w 492186"/>
                <a:gd name="connsiteY32" fmla="*/ 175171 h 336256"/>
                <a:gd name="connsiteX33" fmla="*/ 6262 w 492186"/>
                <a:gd name="connsiteY33" fmla="*/ 163899 h 336256"/>
                <a:gd name="connsiteX34" fmla="*/ 6262 w 492186"/>
                <a:gd name="connsiteY34" fmla="*/ 155133 h 336256"/>
                <a:gd name="connsiteX35" fmla="*/ 32562 w 492186"/>
                <a:gd name="connsiteY35" fmla="*/ 142609 h 336256"/>
                <a:gd name="connsiteX36" fmla="*/ 35067 w 492186"/>
                <a:gd name="connsiteY36" fmla="*/ 126328 h 336256"/>
                <a:gd name="connsiteX37" fmla="*/ 31310 w 492186"/>
                <a:gd name="connsiteY37" fmla="*/ 115057 h 336256"/>
                <a:gd name="connsiteX38" fmla="*/ 36319 w 492186"/>
                <a:gd name="connsiteY38" fmla="*/ 77485 h 336256"/>
                <a:gd name="connsiteX39" fmla="*/ 50095 w 492186"/>
                <a:gd name="connsiteY39" fmla="*/ 59952 h 336256"/>
                <a:gd name="connsiteX40" fmla="*/ 52600 w 492186"/>
                <a:gd name="connsiteY40" fmla="*/ 39914 h 336256"/>
                <a:gd name="connsiteX41" fmla="*/ 68881 w 492186"/>
                <a:gd name="connsiteY41" fmla="*/ 26138 h 336256"/>
                <a:gd name="connsiteX42" fmla="*/ 68881 w 492186"/>
                <a:gd name="connsiteY42" fmla="*/ 18623 h 336256"/>
                <a:gd name="connsiteX43" fmla="*/ 83910 w 492186"/>
                <a:gd name="connsiteY43" fmla="*/ 11109 h 336256"/>
                <a:gd name="connsiteX44" fmla="*/ 93929 w 492186"/>
                <a:gd name="connsiteY44" fmla="*/ 18623 h 336256"/>
                <a:gd name="connsiteX45" fmla="*/ 102695 w 492186"/>
                <a:gd name="connsiteY45" fmla="*/ 6100 h 336256"/>
                <a:gd name="connsiteX46" fmla="*/ 135257 w 492186"/>
                <a:gd name="connsiteY46" fmla="*/ 6100 h 336256"/>
                <a:gd name="connsiteX47" fmla="*/ 121481 w 492186"/>
                <a:gd name="connsiteY47" fmla="*/ 23633 h 336256"/>
                <a:gd name="connsiteX48" fmla="*/ 122733 w 492186"/>
                <a:gd name="connsiteY48" fmla="*/ 42419 h 336256"/>
                <a:gd name="connsiteX49" fmla="*/ 101443 w 492186"/>
                <a:gd name="connsiteY49" fmla="*/ 63709 h 336256"/>
                <a:gd name="connsiteX50" fmla="*/ 106452 w 492186"/>
                <a:gd name="connsiteY50" fmla="*/ 73728 h 336256"/>
                <a:gd name="connsiteX51" fmla="*/ 107705 w 492186"/>
                <a:gd name="connsiteY51" fmla="*/ 83747 h 336256"/>
                <a:gd name="connsiteX52" fmla="*/ 113967 w 492186"/>
                <a:gd name="connsiteY52" fmla="*/ 90009 h 336256"/>
                <a:gd name="connsiteX53" fmla="*/ 142772 w 492186"/>
                <a:gd name="connsiteY53" fmla="*/ 115057 h 336256"/>
                <a:gd name="connsiteX54" fmla="*/ 160305 w 492186"/>
                <a:gd name="connsiteY54" fmla="*/ 123823 h 336256"/>
                <a:gd name="connsiteX55" fmla="*/ 165314 w 492186"/>
                <a:gd name="connsiteY55" fmla="*/ 131338 h 336256"/>
                <a:gd name="connsiteX56" fmla="*/ 172829 w 492186"/>
                <a:gd name="connsiteY56" fmla="*/ 130085 h 336256"/>
                <a:gd name="connsiteX57" fmla="*/ 196624 w 492186"/>
                <a:gd name="connsiteY57" fmla="*/ 137600 h 336256"/>
                <a:gd name="connsiteX58" fmla="*/ 234195 w 492186"/>
                <a:gd name="connsiteY58" fmla="*/ 131338 h 336256"/>
                <a:gd name="connsiteX59" fmla="*/ 273019 w 492186"/>
                <a:gd name="connsiteY59" fmla="*/ 137600 h 336256"/>
                <a:gd name="connsiteX60" fmla="*/ 285543 w 492186"/>
                <a:gd name="connsiteY60" fmla="*/ 120066 h 336256"/>
                <a:gd name="connsiteX61" fmla="*/ 301824 w 492186"/>
                <a:gd name="connsiteY61" fmla="*/ 110047 h 336256"/>
                <a:gd name="connsiteX62" fmla="*/ 303076 w 492186"/>
                <a:gd name="connsiteY62" fmla="*/ 95019 h 336256"/>
                <a:gd name="connsiteX63" fmla="*/ 316853 w 492186"/>
                <a:gd name="connsiteY63" fmla="*/ 77485 h 336256"/>
                <a:gd name="connsiteX64" fmla="*/ 319357 w 492186"/>
                <a:gd name="connsiteY64" fmla="*/ 58700 h 336256"/>
                <a:gd name="connsiteX65" fmla="*/ 315600 w 492186"/>
                <a:gd name="connsiteY65" fmla="*/ 47428 h 336256"/>
                <a:gd name="connsiteX66" fmla="*/ 326872 w 492186"/>
                <a:gd name="connsiteY66" fmla="*/ 29895 h 336256"/>
                <a:gd name="connsiteX67" fmla="*/ 334386 w 492186"/>
                <a:gd name="connsiteY67" fmla="*/ 22381 h 336256"/>
                <a:gd name="connsiteX68" fmla="*/ 369453 w 492186"/>
                <a:gd name="connsiteY68" fmla="*/ 9857 h 336256"/>
                <a:gd name="connsiteX69" fmla="*/ 383229 w 492186"/>
                <a:gd name="connsiteY69" fmla="*/ 9857 h 336256"/>
                <a:gd name="connsiteX70" fmla="*/ 402015 w 492186"/>
                <a:gd name="connsiteY70" fmla="*/ 3595 h 336256"/>
                <a:gd name="connsiteX71" fmla="*/ 433169 w 492186"/>
                <a:gd name="connsiteY71" fmla="*/ 0 h 336256"/>
                <a:gd name="connsiteX0" fmla="*/ 183484 w 492186"/>
                <a:gd name="connsiteY0" fmla="*/ 336256 h 427696"/>
                <a:gd name="connsiteX1" fmla="*/ 7177 w 492186"/>
                <a:gd name="connsiteY1" fmla="*/ 288630 h 427696"/>
                <a:gd name="connsiteX2" fmla="*/ 7514 w 492186"/>
                <a:gd name="connsiteY2" fmla="*/ 284128 h 427696"/>
                <a:gd name="connsiteX3" fmla="*/ 13776 w 492186"/>
                <a:gd name="connsiteY3" fmla="*/ 279118 h 427696"/>
                <a:gd name="connsiteX4" fmla="*/ 11271 w 492186"/>
                <a:gd name="connsiteY4" fmla="*/ 260333 h 427696"/>
                <a:gd name="connsiteX5" fmla="*/ 1252 w 492186"/>
                <a:gd name="connsiteY5" fmla="*/ 250314 h 427696"/>
                <a:gd name="connsiteX6" fmla="*/ 0 w 492186"/>
                <a:gd name="connsiteY6" fmla="*/ 220257 h 427696"/>
                <a:gd name="connsiteX7" fmla="*/ 15029 w 492186"/>
                <a:gd name="connsiteY7" fmla="*/ 200219 h 427696"/>
                <a:gd name="connsiteX8" fmla="*/ 13776 w 492186"/>
                <a:gd name="connsiteY8" fmla="*/ 190199 h 427696"/>
                <a:gd name="connsiteX9" fmla="*/ 11271 w 492186"/>
                <a:gd name="connsiteY9" fmla="*/ 175171 h 427696"/>
                <a:gd name="connsiteX10" fmla="*/ 6262 w 492186"/>
                <a:gd name="connsiteY10" fmla="*/ 163899 h 427696"/>
                <a:gd name="connsiteX11" fmla="*/ 6262 w 492186"/>
                <a:gd name="connsiteY11" fmla="*/ 155133 h 427696"/>
                <a:gd name="connsiteX12" fmla="*/ 32562 w 492186"/>
                <a:gd name="connsiteY12" fmla="*/ 142609 h 427696"/>
                <a:gd name="connsiteX13" fmla="*/ 35067 w 492186"/>
                <a:gd name="connsiteY13" fmla="*/ 126328 h 427696"/>
                <a:gd name="connsiteX14" fmla="*/ 31310 w 492186"/>
                <a:gd name="connsiteY14" fmla="*/ 115057 h 427696"/>
                <a:gd name="connsiteX15" fmla="*/ 36319 w 492186"/>
                <a:gd name="connsiteY15" fmla="*/ 77485 h 427696"/>
                <a:gd name="connsiteX16" fmla="*/ 50095 w 492186"/>
                <a:gd name="connsiteY16" fmla="*/ 59952 h 427696"/>
                <a:gd name="connsiteX17" fmla="*/ 52600 w 492186"/>
                <a:gd name="connsiteY17" fmla="*/ 39914 h 427696"/>
                <a:gd name="connsiteX18" fmla="*/ 68881 w 492186"/>
                <a:gd name="connsiteY18" fmla="*/ 26138 h 427696"/>
                <a:gd name="connsiteX19" fmla="*/ 68881 w 492186"/>
                <a:gd name="connsiteY19" fmla="*/ 18623 h 427696"/>
                <a:gd name="connsiteX20" fmla="*/ 83910 w 492186"/>
                <a:gd name="connsiteY20" fmla="*/ 11109 h 427696"/>
                <a:gd name="connsiteX21" fmla="*/ 93929 w 492186"/>
                <a:gd name="connsiteY21" fmla="*/ 18623 h 427696"/>
                <a:gd name="connsiteX22" fmla="*/ 102695 w 492186"/>
                <a:gd name="connsiteY22" fmla="*/ 6100 h 427696"/>
                <a:gd name="connsiteX23" fmla="*/ 135257 w 492186"/>
                <a:gd name="connsiteY23" fmla="*/ 6100 h 427696"/>
                <a:gd name="connsiteX24" fmla="*/ 121481 w 492186"/>
                <a:gd name="connsiteY24" fmla="*/ 23633 h 427696"/>
                <a:gd name="connsiteX25" fmla="*/ 122733 w 492186"/>
                <a:gd name="connsiteY25" fmla="*/ 42419 h 427696"/>
                <a:gd name="connsiteX26" fmla="*/ 101443 w 492186"/>
                <a:gd name="connsiteY26" fmla="*/ 63709 h 427696"/>
                <a:gd name="connsiteX27" fmla="*/ 106452 w 492186"/>
                <a:gd name="connsiteY27" fmla="*/ 73728 h 427696"/>
                <a:gd name="connsiteX28" fmla="*/ 107705 w 492186"/>
                <a:gd name="connsiteY28" fmla="*/ 83747 h 427696"/>
                <a:gd name="connsiteX29" fmla="*/ 113967 w 492186"/>
                <a:gd name="connsiteY29" fmla="*/ 90009 h 427696"/>
                <a:gd name="connsiteX30" fmla="*/ 142772 w 492186"/>
                <a:gd name="connsiteY30" fmla="*/ 115057 h 427696"/>
                <a:gd name="connsiteX31" fmla="*/ 160305 w 492186"/>
                <a:gd name="connsiteY31" fmla="*/ 123823 h 427696"/>
                <a:gd name="connsiteX32" fmla="*/ 165314 w 492186"/>
                <a:gd name="connsiteY32" fmla="*/ 131338 h 427696"/>
                <a:gd name="connsiteX33" fmla="*/ 172829 w 492186"/>
                <a:gd name="connsiteY33" fmla="*/ 130085 h 427696"/>
                <a:gd name="connsiteX34" fmla="*/ 196624 w 492186"/>
                <a:gd name="connsiteY34" fmla="*/ 137600 h 427696"/>
                <a:gd name="connsiteX35" fmla="*/ 234195 w 492186"/>
                <a:gd name="connsiteY35" fmla="*/ 131338 h 427696"/>
                <a:gd name="connsiteX36" fmla="*/ 273019 w 492186"/>
                <a:gd name="connsiteY36" fmla="*/ 137600 h 427696"/>
                <a:gd name="connsiteX37" fmla="*/ 285543 w 492186"/>
                <a:gd name="connsiteY37" fmla="*/ 120066 h 427696"/>
                <a:gd name="connsiteX38" fmla="*/ 301824 w 492186"/>
                <a:gd name="connsiteY38" fmla="*/ 110047 h 427696"/>
                <a:gd name="connsiteX39" fmla="*/ 303076 w 492186"/>
                <a:gd name="connsiteY39" fmla="*/ 95019 h 427696"/>
                <a:gd name="connsiteX40" fmla="*/ 316853 w 492186"/>
                <a:gd name="connsiteY40" fmla="*/ 77485 h 427696"/>
                <a:gd name="connsiteX41" fmla="*/ 319357 w 492186"/>
                <a:gd name="connsiteY41" fmla="*/ 58700 h 427696"/>
                <a:gd name="connsiteX42" fmla="*/ 315600 w 492186"/>
                <a:gd name="connsiteY42" fmla="*/ 47428 h 427696"/>
                <a:gd name="connsiteX43" fmla="*/ 326872 w 492186"/>
                <a:gd name="connsiteY43" fmla="*/ 29895 h 427696"/>
                <a:gd name="connsiteX44" fmla="*/ 334386 w 492186"/>
                <a:gd name="connsiteY44" fmla="*/ 22381 h 427696"/>
                <a:gd name="connsiteX45" fmla="*/ 369453 w 492186"/>
                <a:gd name="connsiteY45" fmla="*/ 9857 h 427696"/>
                <a:gd name="connsiteX46" fmla="*/ 383229 w 492186"/>
                <a:gd name="connsiteY46" fmla="*/ 9857 h 427696"/>
                <a:gd name="connsiteX47" fmla="*/ 402015 w 492186"/>
                <a:gd name="connsiteY47" fmla="*/ 3595 h 427696"/>
                <a:gd name="connsiteX48" fmla="*/ 433169 w 492186"/>
                <a:gd name="connsiteY48" fmla="*/ 0 h 427696"/>
                <a:gd name="connsiteX49" fmla="*/ 443969 w 492186"/>
                <a:gd name="connsiteY49" fmla="*/ 14658 h 427696"/>
                <a:gd name="connsiteX50" fmla="*/ 464842 w 492186"/>
                <a:gd name="connsiteY50" fmla="*/ 18832 h 427696"/>
                <a:gd name="connsiteX51" fmla="*/ 471105 w 492186"/>
                <a:gd name="connsiteY51" fmla="*/ 29269 h 427696"/>
                <a:gd name="connsiteX52" fmla="*/ 471105 w 492186"/>
                <a:gd name="connsiteY52" fmla="*/ 40749 h 427696"/>
                <a:gd name="connsiteX53" fmla="*/ 462755 w 492186"/>
                <a:gd name="connsiteY53" fmla="*/ 43880 h 427696"/>
                <a:gd name="connsiteX54" fmla="*/ 465886 w 492186"/>
                <a:gd name="connsiteY54" fmla="*/ 53273 h 427696"/>
                <a:gd name="connsiteX55" fmla="*/ 477366 w 492186"/>
                <a:gd name="connsiteY55" fmla="*/ 61622 h 427696"/>
                <a:gd name="connsiteX56" fmla="*/ 477366 w 492186"/>
                <a:gd name="connsiteY56" fmla="*/ 92931 h 427696"/>
                <a:gd name="connsiteX57" fmla="*/ 490934 w 492186"/>
                <a:gd name="connsiteY57" fmla="*/ 111717 h 427696"/>
                <a:gd name="connsiteX58" fmla="*/ 484672 w 492186"/>
                <a:gd name="connsiteY58" fmla="*/ 123197 h 427696"/>
                <a:gd name="connsiteX59" fmla="*/ 489778 w 492186"/>
                <a:gd name="connsiteY59" fmla="*/ 128303 h 427696"/>
                <a:gd name="connsiteX60" fmla="*/ 489681 w 492186"/>
                <a:gd name="connsiteY60" fmla="*/ 128833 h 427696"/>
                <a:gd name="connsiteX61" fmla="*/ 484672 w 492186"/>
                <a:gd name="connsiteY61" fmla="*/ 172666 h 427696"/>
                <a:gd name="connsiteX62" fmla="*/ 492186 w 492186"/>
                <a:gd name="connsiteY62" fmla="*/ 193957 h 427696"/>
                <a:gd name="connsiteX63" fmla="*/ 488429 w 492186"/>
                <a:gd name="connsiteY63" fmla="*/ 212742 h 427696"/>
                <a:gd name="connsiteX64" fmla="*/ 482167 w 492186"/>
                <a:gd name="connsiteY64" fmla="*/ 222761 h 427696"/>
                <a:gd name="connsiteX65" fmla="*/ 485924 w 492186"/>
                <a:gd name="connsiteY65" fmla="*/ 244052 h 427696"/>
                <a:gd name="connsiteX66" fmla="*/ 472148 w 492186"/>
                <a:gd name="connsiteY66" fmla="*/ 244052 h 427696"/>
                <a:gd name="connsiteX67" fmla="*/ 453362 w 492186"/>
                <a:gd name="connsiteY67" fmla="*/ 260333 h 427696"/>
                <a:gd name="connsiteX68" fmla="*/ 450858 w 492186"/>
                <a:gd name="connsiteY68" fmla="*/ 274109 h 427696"/>
                <a:gd name="connsiteX69" fmla="*/ 464634 w 492186"/>
                <a:gd name="connsiteY69" fmla="*/ 275361 h 427696"/>
                <a:gd name="connsiteX70" fmla="*/ 460211 w 492186"/>
                <a:gd name="connsiteY70" fmla="*/ 288630 h 427696"/>
                <a:gd name="connsiteX71" fmla="*/ 274924 w 492186"/>
                <a:gd name="connsiteY71" fmla="*/ 427696 h 427696"/>
                <a:gd name="connsiteX0" fmla="*/ 7177 w 492186"/>
                <a:gd name="connsiteY0" fmla="*/ 288630 h 427696"/>
                <a:gd name="connsiteX1" fmla="*/ 7514 w 492186"/>
                <a:gd name="connsiteY1" fmla="*/ 284128 h 427696"/>
                <a:gd name="connsiteX2" fmla="*/ 13776 w 492186"/>
                <a:gd name="connsiteY2" fmla="*/ 279118 h 427696"/>
                <a:gd name="connsiteX3" fmla="*/ 11271 w 492186"/>
                <a:gd name="connsiteY3" fmla="*/ 260333 h 427696"/>
                <a:gd name="connsiteX4" fmla="*/ 1252 w 492186"/>
                <a:gd name="connsiteY4" fmla="*/ 250314 h 427696"/>
                <a:gd name="connsiteX5" fmla="*/ 0 w 492186"/>
                <a:gd name="connsiteY5" fmla="*/ 220257 h 427696"/>
                <a:gd name="connsiteX6" fmla="*/ 15029 w 492186"/>
                <a:gd name="connsiteY6" fmla="*/ 200219 h 427696"/>
                <a:gd name="connsiteX7" fmla="*/ 13776 w 492186"/>
                <a:gd name="connsiteY7" fmla="*/ 190199 h 427696"/>
                <a:gd name="connsiteX8" fmla="*/ 11271 w 492186"/>
                <a:gd name="connsiteY8" fmla="*/ 175171 h 427696"/>
                <a:gd name="connsiteX9" fmla="*/ 6262 w 492186"/>
                <a:gd name="connsiteY9" fmla="*/ 163899 h 427696"/>
                <a:gd name="connsiteX10" fmla="*/ 6262 w 492186"/>
                <a:gd name="connsiteY10" fmla="*/ 155133 h 427696"/>
                <a:gd name="connsiteX11" fmla="*/ 32562 w 492186"/>
                <a:gd name="connsiteY11" fmla="*/ 142609 h 427696"/>
                <a:gd name="connsiteX12" fmla="*/ 35067 w 492186"/>
                <a:gd name="connsiteY12" fmla="*/ 126328 h 427696"/>
                <a:gd name="connsiteX13" fmla="*/ 31310 w 492186"/>
                <a:gd name="connsiteY13" fmla="*/ 115057 h 427696"/>
                <a:gd name="connsiteX14" fmla="*/ 36319 w 492186"/>
                <a:gd name="connsiteY14" fmla="*/ 77485 h 427696"/>
                <a:gd name="connsiteX15" fmla="*/ 50095 w 492186"/>
                <a:gd name="connsiteY15" fmla="*/ 59952 h 427696"/>
                <a:gd name="connsiteX16" fmla="*/ 52600 w 492186"/>
                <a:gd name="connsiteY16" fmla="*/ 39914 h 427696"/>
                <a:gd name="connsiteX17" fmla="*/ 68881 w 492186"/>
                <a:gd name="connsiteY17" fmla="*/ 26138 h 427696"/>
                <a:gd name="connsiteX18" fmla="*/ 68881 w 492186"/>
                <a:gd name="connsiteY18" fmla="*/ 18623 h 427696"/>
                <a:gd name="connsiteX19" fmla="*/ 83910 w 492186"/>
                <a:gd name="connsiteY19" fmla="*/ 11109 h 427696"/>
                <a:gd name="connsiteX20" fmla="*/ 93929 w 492186"/>
                <a:gd name="connsiteY20" fmla="*/ 18623 h 427696"/>
                <a:gd name="connsiteX21" fmla="*/ 102695 w 492186"/>
                <a:gd name="connsiteY21" fmla="*/ 6100 h 427696"/>
                <a:gd name="connsiteX22" fmla="*/ 135257 w 492186"/>
                <a:gd name="connsiteY22" fmla="*/ 6100 h 427696"/>
                <a:gd name="connsiteX23" fmla="*/ 121481 w 492186"/>
                <a:gd name="connsiteY23" fmla="*/ 23633 h 427696"/>
                <a:gd name="connsiteX24" fmla="*/ 122733 w 492186"/>
                <a:gd name="connsiteY24" fmla="*/ 42419 h 427696"/>
                <a:gd name="connsiteX25" fmla="*/ 101443 w 492186"/>
                <a:gd name="connsiteY25" fmla="*/ 63709 h 427696"/>
                <a:gd name="connsiteX26" fmla="*/ 106452 w 492186"/>
                <a:gd name="connsiteY26" fmla="*/ 73728 h 427696"/>
                <a:gd name="connsiteX27" fmla="*/ 107705 w 492186"/>
                <a:gd name="connsiteY27" fmla="*/ 83747 h 427696"/>
                <a:gd name="connsiteX28" fmla="*/ 113967 w 492186"/>
                <a:gd name="connsiteY28" fmla="*/ 90009 h 427696"/>
                <a:gd name="connsiteX29" fmla="*/ 142772 w 492186"/>
                <a:gd name="connsiteY29" fmla="*/ 115057 h 427696"/>
                <a:gd name="connsiteX30" fmla="*/ 160305 w 492186"/>
                <a:gd name="connsiteY30" fmla="*/ 123823 h 427696"/>
                <a:gd name="connsiteX31" fmla="*/ 165314 w 492186"/>
                <a:gd name="connsiteY31" fmla="*/ 131338 h 427696"/>
                <a:gd name="connsiteX32" fmla="*/ 172829 w 492186"/>
                <a:gd name="connsiteY32" fmla="*/ 130085 h 427696"/>
                <a:gd name="connsiteX33" fmla="*/ 196624 w 492186"/>
                <a:gd name="connsiteY33" fmla="*/ 137600 h 427696"/>
                <a:gd name="connsiteX34" fmla="*/ 234195 w 492186"/>
                <a:gd name="connsiteY34" fmla="*/ 131338 h 427696"/>
                <a:gd name="connsiteX35" fmla="*/ 273019 w 492186"/>
                <a:gd name="connsiteY35" fmla="*/ 137600 h 427696"/>
                <a:gd name="connsiteX36" fmla="*/ 285543 w 492186"/>
                <a:gd name="connsiteY36" fmla="*/ 120066 h 427696"/>
                <a:gd name="connsiteX37" fmla="*/ 301824 w 492186"/>
                <a:gd name="connsiteY37" fmla="*/ 110047 h 427696"/>
                <a:gd name="connsiteX38" fmla="*/ 303076 w 492186"/>
                <a:gd name="connsiteY38" fmla="*/ 95019 h 427696"/>
                <a:gd name="connsiteX39" fmla="*/ 316853 w 492186"/>
                <a:gd name="connsiteY39" fmla="*/ 77485 h 427696"/>
                <a:gd name="connsiteX40" fmla="*/ 319357 w 492186"/>
                <a:gd name="connsiteY40" fmla="*/ 58700 h 427696"/>
                <a:gd name="connsiteX41" fmla="*/ 315600 w 492186"/>
                <a:gd name="connsiteY41" fmla="*/ 47428 h 427696"/>
                <a:gd name="connsiteX42" fmla="*/ 326872 w 492186"/>
                <a:gd name="connsiteY42" fmla="*/ 29895 h 427696"/>
                <a:gd name="connsiteX43" fmla="*/ 334386 w 492186"/>
                <a:gd name="connsiteY43" fmla="*/ 22381 h 427696"/>
                <a:gd name="connsiteX44" fmla="*/ 369453 w 492186"/>
                <a:gd name="connsiteY44" fmla="*/ 9857 h 427696"/>
                <a:gd name="connsiteX45" fmla="*/ 383229 w 492186"/>
                <a:gd name="connsiteY45" fmla="*/ 9857 h 427696"/>
                <a:gd name="connsiteX46" fmla="*/ 402015 w 492186"/>
                <a:gd name="connsiteY46" fmla="*/ 3595 h 427696"/>
                <a:gd name="connsiteX47" fmla="*/ 433169 w 492186"/>
                <a:gd name="connsiteY47" fmla="*/ 0 h 427696"/>
                <a:gd name="connsiteX48" fmla="*/ 443969 w 492186"/>
                <a:gd name="connsiteY48" fmla="*/ 14658 h 427696"/>
                <a:gd name="connsiteX49" fmla="*/ 464842 w 492186"/>
                <a:gd name="connsiteY49" fmla="*/ 18832 h 427696"/>
                <a:gd name="connsiteX50" fmla="*/ 471105 w 492186"/>
                <a:gd name="connsiteY50" fmla="*/ 29269 h 427696"/>
                <a:gd name="connsiteX51" fmla="*/ 471105 w 492186"/>
                <a:gd name="connsiteY51" fmla="*/ 40749 h 427696"/>
                <a:gd name="connsiteX52" fmla="*/ 462755 w 492186"/>
                <a:gd name="connsiteY52" fmla="*/ 43880 h 427696"/>
                <a:gd name="connsiteX53" fmla="*/ 465886 w 492186"/>
                <a:gd name="connsiteY53" fmla="*/ 53273 h 427696"/>
                <a:gd name="connsiteX54" fmla="*/ 477366 w 492186"/>
                <a:gd name="connsiteY54" fmla="*/ 61622 h 427696"/>
                <a:gd name="connsiteX55" fmla="*/ 477366 w 492186"/>
                <a:gd name="connsiteY55" fmla="*/ 92931 h 427696"/>
                <a:gd name="connsiteX56" fmla="*/ 490934 w 492186"/>
                <a:gd name="connsiteY56" fmla="*/ 111717 h 427696"/>
                <a:gd name="connsiteX57" fmla="*/ 484672 w 492186"/>
                <a:gd name="connsiteY57" fmla="*/ 123197 h 427696"/>
                <a:gd name="connsiteX58" fmla="*/ 489778 w 492186"/>
                <a:gd name="connsiteY58" fmla="*/ 128303 h 427696"/>
                <a:gd name="connsiteX59" fmla="*/ 489681 w 492186"/>
                <a:gd name="connsiteY59" fmla="*/ 128833 h 427696"/>
                <a:gd name="connsiteX60" fmla="*/ 484672 w 492186"/>
                <a:gd name="connsiteY60" fmla="*/ 172666 h 427696"/>
                <a:gd name="connsiteX61" fmla="*/ 492186 w 492186"/>
                <a:gd name="connsiteY61" fmla="*/ 193957 h 427696"/>
                <a:gd name="connsiteX62" fmla="*/ 488429 w 492186"/>
                <a:gd name="connsiteY62" fmla="*/ 212742 h 427696"/>
                <a:gd name="connsiteX63" fmla="*/ 482167 w 492186"/>
                <a:gd name="connsiteY63" fmla="*/ 222761 h 427696"/>
                <a:gd name="connsiteX64" fmla="*/ 485924 w 492186"/>
                <a:gd name="connsiteY64" fmla="*/ 244052 h 427696"/>
                <a:gd name="connsiteX65" fmla="*/ 472148 w 492186"/>
                <a:gd name="connsiteY65" fmla="*/ 244052 h 427696"/>
                <a:gd name="connsiteX66" fmla="*/ 453362 w 492186"/>
                <a:gd name="connsiteY66" fmla="*/ 260333 h 427696"/>
                <a:gd name="connsiteX67" fmla="*/ 450858 w 492186"/>
                <a:gd name="connsiteY67" fmla="*/ 274109 h 427696"/>
                <a:gd name="connsiteX68" fmla="*/ 464634 w 492186"/>
                <a:gd name="connsiteY68" fmla="*/ 275361 h 427696"/>
                <a:gd name="connsiteX69" fmla="*/ 460211 w 492186"/>
                <a:gd name="connsiteY69" fmla="*/ 288630 h 427696"/>
                <a:gd name="connsiteX70" fmla="*/ 274924 w 492186"/>
                <a:gd name="connsiteY70" fmla="*/ 427696 h 427696"/>
                <a:gd name="connsiteX0" fmla="*/ 7177 w 492186"/>
                <a:gd name="connsiteY0" fmla="*/ 288630 h 288630"/>
                <a:gd name="connsiteX1" fmla="*/ 7514 w 492186"/>
                <a:gd name="connsiteY1" fmla="*/ 284128 h 288630"/>
                <a:gd name="connsiteX2" fmla="*/ 13776 w 492186"/>
                <a:gd name="connsiteY2" fmla="*/ 279118 h 288630"/>
                <a:gd name="connsiteX3" fmla="*/ 11271 w 492186"/>
                <a:gd name="connsiteY3" fmla="*/ 260333 h 288630"/>
                <a:gd name="connsiteX4" fmla="*/ 1252 w 492186"/>
                <a:gd name="connsiteY4" fmla="*/ 250314 h 288630"/>
                <a:gd name="connsiteX5" fmla="*/ 0 w 492186"/>
                <a:gd name="connsiteY5" fmla="*/ 220257 h 288630"/>
                <a:gd name="connsiteX6" fmla="*/ 15029 w 492186"/>
                <a:gd name="connsiteY6" fmla="*/ 200219 h 288630"/>
                <a:gd name="connsiteX7" fmla="*/ 13776 w 492186"/>
                <a:gd name="connsiteY7" fmla="*/ 190199 h 288630"/>
                <a:gd name="connsiteX8" fmla="*/ 11271 w 492186"/>
                <a:gd name="connsiteY8" fmla="*/ 175171 h 288630"/>
                <a:gd name="connsiteX9" fmla="*/ 6262 w 492186"/>
                <a:gd name="connsiteY9" fmla="*/ 163899 h 288630"/>
                <a:gd name="connsiteX10" fmla="*/ 6262 w 492186"/>
                <a:gd name="connsiteY10" fmla="*/ 155133 h 288630"/>
                <a:gd name="connsiteX11" fmla="*/ 32562 w 492186"/>
                <a:gd name="connsiteY11" fmla="*/ 142609 h 288630"/>
                <a:gd name="connsiteX12" fmla="*/ 35067 w 492186"/>
                <a:gd name="connsiteY12" fmla="*/ 126328 h 288630"/>
                <a:gd name="connsiteX13" fmla="*/ 31310 w 492186"/>
                <a:gd name="connsiteY13" fmla="*/ 115057 h 288630"/>
                <a:gd name="connsiteX14" fmla="*/ 36319 w 492186"/>
                <a:gd name="connsiteY14" fmla="*/ 77485 h 288630"/>
                <a:gd name="connsiteX15" fmla="*/ 50095 w 492186"/>
                <a:gd name="connsiteY15" fmla="*/ 59952 h 288630"/>
                <a:gd name="connsiteX16" fmla="*/ 52600 w 492186"/>
                <a:gd name="connsiteY16" fmla="*/ 39914 h 288630"/>
                <a:gd name="connsiteX17" fmla="*/ 68881 w 492186"/>
                <a:gd name="connsiteY17" fmla="*/ 26138 h 288630"/>
                <a:gd name="connsiteX18" fmla="*/ 68881 w 492186"/>
                <a:gd name="connsiteY18" fmla="*/ 18623 h 288630"/>
                <a:gd name="connsiteX19" fmla="*/ 83910 w 492186"/>
                <a:gd name="connsiteY19" fmla="*/ 11109 h 288630"/>
                <a:gd name="connsiteX20" fmla="*/ 93929 w 492186"/>
                <a:gd name="connsiteY20" fmla="*/ 18623 h 288630"/>
                <a:gd name="connsiteX21" fmla="*/ 102695 w 492186"/>
                <a:gd name="connsiteY21" fmla="*/ 6100 h 288630"/>
                <a:gd name="connsiteX22" fmla="*/ 135257 w 492186"/>
                <a:gd name="connsiteY22" fmla="*/ 6100 h 288630"/>
                <a:gd name="connsiteX23" fmla="*/ 121481 w 492186"/>
                <a:gd name="connsiteY23" fmla="*/ 23633 h 288630"/>
                <a:gd name="connsiteX24" fmla="*/ 122733 w 492186"/>
                <a:gd name="connsiteY24" fmla="*/ 42419 h 288630"/>
                <a:gd name="connsiteX25" fmla="*/ 101443 w 492186"/>
                <a:gd name="connsiteY25" fmla="*/ 63709 h 288630"/>
                <a:gd name="connsiteX26" fmla="*/ 106452 w 492186"/>
                <a:gd name="connsiteY26" fmla="*/ 73728 h 288630"/>
                <a:gd name="connsiteX27" fmla="*/ 107705 w 492186"/>
                <a:gd name="connsiteY27" fmla="*/ 83747 h 288630"/>
                <a:gd name="connsiteX28" fmla="*/ 113967 w 492186"/>
                <a:gd name="connsiteY28" fmla="*/ 90009 h 288630"/>
                <a:gd name="connsiteX29" fmla="*/ 142772 w 492186"/>
                <a:gd name="connsiteY29" fmla="*/ 115057 h 288630"/>
                <a:gd name="connsiteX30" fmla="*/ 160305 w 492186"/>
                <a:gd name="connsiteY30" fmla="*/ 123823 h 288630"/>
                <a:gd name="connsiteX31" fmla="*/ 165314 w 492186"/>
                <a:gd name="connsiteY31" fmla="*/ 131338 h 288630"/>
                <a:gd name="connsiteX32" fmla="*/ 172829 w 492186"/>
                <a:gd name="connsiteY32" fmla="*/ 130085 h 288630"/>
                <a:gd name="connsiteX33" fmla="*/ 196624 w 492186"/>
                <a:gd name="connsiteY33" fmla="*/ 137600 h 288630"/>
                <a:gd name="connsiteX34" fmla="*/ 234195 w 492186"/>
                <a:gd name="connsiteY34" fmla="*/ 131338 h 288630"/>
                <a:gd name="connsiteX35" fmla="*/ 273019 w 492186"/>
                <a:gd name="connsiteY35" fmla="*/ 137600 h 288630"/>
                <a:gd name="connsiteX36" fmla="*/ 285543 w 492186"/>
                <a:gd name="connsiteY36" fmla="*/ 120066 h 288630"/>
                <a:gd name="connsiteX37" fmla="*/ 301824 w 492186"/>
                <a:gd name="connsiteY37" fmla="*/ 110047 h 288630"/>
                <a:gd name="connsiteX38" fmla="*/ 303076 w 492186"/>
                <a:gd name="connsiteY38" fmla="*/ 95019 h 288630"/>
                <a:gd name="connsiteX39" fmla="*/ 316853 w 492186"/>
                <a:gd name="connsiteY39" fmla="*/ 77485 h 288630"/>
                <a:gd name="connsiteX40" fmla="*/ 319357 w 492186"/>
                <a:gd name="connsiteY40" fmla="*/ 58700 h 288630"/>
                <a:gd name="connsiteX41" fmla="*/ 315600 w 492186"/>
                <a:gd name="connsiteY41" fmla="*/ 47428 h 288630"/>
                <a:gd name="connsiteX42" fmla="*/ 326872 w 492186"/>
                <a:gd name="connsiteY42" fmla="*/ 29895 h 288630"/>
                <a:gd name="connsiteX43" fmla="*/ 334386 w 492186"/>
                <a:gd name="connsiteY43" fmla="*/ 22381 h 288630"/>
                <a:gd name="connsiteX44" fmla="*/ 369453 w 492186"/>
                <a:gd name="connsiteY44" fmla="*/ 9857 h 288630"/>
                <a:gd name="connsiteX45" fmla="*/ 383229 w 492186"/>
                <a:gd name="connsiteY45" fmla="*/ 9857 h 288630"/>
                <a:gd name="connsiteX46" fmla="*/ 402015 w 492186"/>
                <a:gd name="connsiteY46" fmla="*/ 3595 h 288630"/>
                <a:gd name="connsiteX47" fmla="*/ 433169 w 492186"/>
                <a:gd name="connsiteY47" fmla="*/ 0 h 288630"/>
                <a:gd name="connsiteX48" fmla="*/ 443969 w 492186"/>
                <a:gd name="connsiteY48" fmla="*/ 14658 h 288630"/>
                <a:gd name="connsiteX49" fmla="*/ 464842 w 492186"/>
                <a:gd name="connsiteY49" fmla="*/ 18832 h 288630"/>
                <a:gd name="connsiteX50" fmla="*/ 471105 w 492186"/>
                <a:gd name="connsiteY50" fmla="*/ 29269 h 288630"/>
                <a:gd name="connsiteX51" fmla="*/ 471105 w 492186"/>
                <a:gd name="connsiteY51" fmla="*/ 40749 h 288630"/>
                <a:gd name="connsiteX52" fmla="*/ 462755 w 492186"/>
                <a:gd name="connsiteY52" fmla="*/ 43880 h 288630"/>
                <a:gd name="connsiteX53" fmla="*/ 465886 w 492186"/>
                <a:gd name="connsiteY53" fmla="*/ 53273 h 288630"/>
                <a:gd name="connsiteX54" fmla="*/ 477366 w 492186"/>
                <a:gd name="connsiteY54" fmla="*/ 61622 h 288630"/>
                <a:gd name="connsiteX55" fmla="*/ 477366 w 492186"/>
                <a:gd name="connsiteY55" fmla="*/ 92931 h 288630"/>
                <a:gd name="connsiteX56" fmla="*/ 490934 w 492186"/>
                <a:gd name="connsiteY56" fmla="*/ 111717 h 288630"/>
                <a:gd name="connsiteX57" fmla="*/ 484672 w 492186"/>
                <a:gd name="connsiteY57" fmla="*/ 123197 h 288630"/>
                <a:gd name="connsiteX58" fmla="*/ 489778 w 492186"/>
                <a:gd name="connsiteY58" fmla="*/ 128303 h 288630"/>
                <a:gd name="connsiteX59" fmla="*/ 489681 w 492186"/>
                <a:gd name="connsiteY59" fmla="*/ 128833 h 288630"/>
                <a:gd name="connsiteX60" fmla="*/ 484672 w 492186"/>
                <a:gd name="connsiteY60" fmla="*/ 172666 h 288630"/>
                <a:gd name="connsiteX61" fmla="*/ 492186 w 492186"/>
                <a:gd name="connsiteY61" fmla="*/ 193957 h 288630"/>
                <a:gd name="connsiteX62" fmla="*/ 488429 w 492186"/>
                <a:gd name="connsiteY62" fmla="*/ 212742 h 288630"/>
                <a:gd name="connsiteX63" fmla="*/ 482167 w 492186"/>
                <a:gd name="connsiteY63" fmla="*/ 222761 h 288630"/>
                <a:gd name="connsiteX64" fmla="*/ 485924 w 492186"/>
                <a:gd name="connsiteY64" fmla="*/ 244052 h 288630"/>
                <a:gd name="connsiteX65" fmla="*/ 472148 w 492186"/>
                <a:gd name="connsiteY65" fmla="*/ 244052 h 288630"/>
                <a:gd name="connsiteX66" fmla="*/ 453362 w 492186"/>
                <a:gd name="connsiteY66" fmla="*/ 260333 h 288630"/>
                <a:gd name="connsiteX67" fmla="*/ 450858 w 492186"/>
                <a:gd name="connsiteY67" fmla="*/ 274109 h 288630"/>
                <a:gd name="connsiteX68" fmla="*/ 464634 w 492186"/>
                <a:gd name="connsiteY68" fmla="*/ 275361 h 288630"/>
                <a:gd name="connsiteX69" fmla="*/ 460211 w 492186"/>
                <a:gd name="connsiteY69" fmla="*/ 288630 h 288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492186" h="288630">
                  <a:moveTo>
                    <a:pt x="7177" y="288630"/>
                  </a:moveTo>
                  <a:cubicBezTo>
                    <a:pt x="7289" y="287129"/>
                    <a:pt x="7402" y="285629"/>
                    <a:pt x="7514" y="284128"/>
                  </a:cubicBezTo>
                  <a:lnTo>
                    <a:pt x="13776" y="279118"/>
                  </a:lnTo>
                  <a:lnTo>
                    <a:pt x="11271" y="260333"/>
                  </a:lnTo>
                  <a:lnTo>
                    <a:pt x="1252" y="250314"/>
                  </a:lnTo>
                  <a:cubicBezTo>
                    <a:pt x="835" y="240295"/>
                    <a:pt x="417" y="230276"/>
                    <a:pt x="0" y="220257"/>
                  </a:cubicBezTo>
                  <a:lnTo>
                    <a:pt x="15029" y="200219"/>
                  </a:lnTo>
                  <a:lnTo>
                    <a:pt x="13776" y="190199"/>
                  </a:lnTo>
                  <a:lnTo>
                    <a:pt x="11271" y="175171"/>
                  </a:lnTo>
                  <a:lnTo>
                    <a:pt x="6262" y="163899"/>
                  </a:lnTo>
                  <a:lnTo>
                    <a:pt x="6262" y="155133"/>
                  </a:lnTo>
                  <a:lnTo>
                    <a:pt x="32562" y="142609"/>
                  </a:lnTo>
                  <a:lnTo>
                    <a:pt x="35067" y="126328"/>
                  </a:lnTo>
                  <a:lnTo>
                    <a:pt x="31310" y="115057"/>
                  </a:lnTo>
                  <a:lnTo>
                    <a:pt x="36319" y="77485"/>
                  </a:lnTo>
                  <a:lnTo>
                    <a:pt x="50095" y="59952"/>
                  </a:lnTo>
                  <a:lnTo>
                    <a:pt x="52600" y="39914"/>
                  </a:lnTo>
                  <a:lnTo>
                    <a:pt x="68881" y="26138"/>
                  </a:lnTo>
                  <a:lnTo>
                    <a:pt x="68881" y="18623"/>
                  </a:lnTo>
                  <a:lnTo>
                    <a:pt x="83910" y="11109"/>
                  </a:lnTo>
                  <a:lnTo>
                    <a:pt x="93929" y="18623"/>
                  </a:lnTo>
                  <a:lnTo>
                    <a:pt x="102695" y="6100"/>
                  </a:lnTo>
                  <a:lnTo>
                    <a:pt x="135257" y="6100"/>
                  </a:lnTo>
                  <a:lnTo>
                    <a:pt x="121481" y="23633"/>
                  </a:lnTo>
                  <a:cubicBezTo>
                    <a:pt x="121898" y="29895"/>
                    <a:pt x="122316" y="36157"/>
                    <a:pt x="122733" y="42419"/>
                  </a:cubicBezTo>
                  <a:lnTo>
                    <a:pt x="101443" y="63709"/>
                  </a:lnTo>
                  <a:lnTo>
                    <a:pt x="106452" y="73728"/>
                  </a:lnTo>
                  <a:lnTo>
                    <a:pt x="107705" y="83747"/>
                  </a:lnTo>
                  <a:lnTo>
                    <a:pt x="113967" y="90009"/>
                  </a:lnTo>
                  <a:lnTo>
                    <a:pt x="142772" y="115057"/>
                  </a:lnTo>
                  <a:lnTo>
                    <a:pt x="160305" y="123823"/>
                  </a:lnTo>
                  <a:lnTo>
                    <a:pt x="165314" y="131338"/>
                  </a:lnTo>
                  <a:lnTo>
                    <a:pt x="172829" y="130085"/>
                  </a:lnTo>
                  <a:lnTo>
                    <a:pt x="196624" y="137600"/>
                  </a:lnTo>
                  <a:lnTo>
                    <a:pt x="234195" y="131338"/>
                  </a:lnTo>
                  <a:lnTo>
                    <a:pt x="273019" y="137600"/>
                  </a:lnTo>
                  <a:lnTo>
                    <a:pt x="285543" y="120066"/>
                  </a:lnTo>
                  <a:lnTo>
                    <a:pt x="301824" y="110047"/>
                  </a:lnTo>
                  <a:lnTo>
                    <a:pt x="303076" y="95019"/>
                  </a:lnTo>
                  <a:lnTo>
                    <a:pt x="316853" y="77485"/>
                  </a:lnTo>
                  <a:lnTo>
                    <a:pt x="319357" y="58700"/>
                  </a:lnTo>
                  <a:lnTo>
                    <a:pt x="315600" y="47428"/>
                  </a:lnTo>
                  <a:lnTo>
                    <a:pt x="326872" y="29895"/>
                  </a:lnTo>
                  <a:lnTo>
                    <a:pt x="334386" y="22381"/>
                  </a:lnTo>
                  <a:lnTo>
                    <a:pt x="369453" y="9857"/>
                  </a:lnTo>
                  <a:lnTo>
                    <a:pt x="383229" y="9857"/>
                  </a:lnTo>
                  <a:lnTo>
                    <a:pt x="402015" y="3595"/>
                  </a:lnTo>
                  <a:lnTo>
                    <a:pt x="433169" y="0"/>
                  </a:lnTo>
                  <a:lnTo>
                    <a:pt x="443969" y="14658"/>
                  </a:lnTo>
                  <a:lnTo>
                    <a:pt x="464842" y="18832"/>
                  </a:lnTo>
                  <a:lnTo>
                    <a:pt x="471105" y="29269"/>
                  </a:lnTo>
                  <a:lnTo>
                    <a:pt x="471105" y="40749"/>
                  </a:lnTo>
                  <a:lnTo>
                    <a:pt x="462755" y="43880"/>
                  </a:lnTo>
                  <a:lnTo>
                    <a:pt x="465886" y="53273"/>
                  </a:lnTo>
                  <a:lnTo>
                    <a:pt x="477366" y="61622"/>
                  </a:lnTo>
                  <a:lnTo>
                    <a:pt x="477366" y="92931"/>
                  </a:lnTo>
                  <a:lnTo>
                    <a:pt x="490934" y="111717"/>
                  </a:lnTo>
                  <a:lnTo>
                    <a:pt x="484672" y="123197"/>
                  </a:lnTo>
                  <a:lnTo>
                    <a:pt x="489778" y="128303"/>
                  </a:lnTo>
                  <a:cubicBezTo>
                    <a:pt x="489746" y="128480"/>
                    <a:pt x="489713" y="128656"/>
                    <a:pt x="489681" y="128833"/>
                  </a:cubicBezTo>
                  <a:lnTo>
                    <a:pt x="484672" y="172666"/>
                  </a:lnTo>
                  <a:lnTo>
                    <a:pt x="492186" y="193957"/>
                  </a:lnTo>
                  <a:lnTo>
                    <a:pt x="488429" y="212742"/>
                  </a:lnTo>
                  <a:lnTo>
                    <a:pt x="482167" y="222761"/>
                  </a:lnTo>
                  <a:lnTo>
                    <a:pt x="485924" y="244052"/>
                  </a:lnTo>
                  <a:lnTo>
                    <a:pt x="472148" y="244052"/>
                  </a:lnTo>
                  <a:lnTo>
                    <a:pt x="453362" y="260333"/>
                  </a:lnTo>
                  <a:lnTo>
                    <a:pt x="450858" y="274109"/>
                  </a:lnTo>
                  <a:lnTo>
                    <a:pt x="464634" y="275361"/>
                  </a:lnTo>
                  <a:lnTo>
                    <a:pt x="460211" y="28863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FE1F6B9-0F47-9967-5010-F6693299F0EF}"/>
                </a:ext>
              </a:extLst>
            </p:cNvPr>
            <p:cNvSpPr/>
            <p:nvPr/>
          </p:nvSpPr>
          <p:spPr>
            <a:xfrm>
              <a:off x="7407495" y="3203576"/>
              <a:ext cx="542268" cy="339723"/>
            </a:xfrm>
            <a:custGeom>
              <a:avLst/>
              <a:gdLst>
                <a:gd name="connsiteX0" fmla="*/ 349193 w 542268"/>
                <a:gd name="connsiteY0" fmla="*/ 0 h 339723"/>
                <a:gd name="connsiteX1" fmla="*/ 358586 w 542268"/>
                <a:gd name="connsiteY1" fmla="*/ 6262 h 339723"/>
                <a:gd name="connsiteX2" fmla="*/ 367978 w 542268"/>
                <a:gd name="connsiteY2" fmla="*/ 17742 h 339723"/>
                <a:gd name="connsiteX3" fmla="*/ 376328 w 542268"/>
                <a:gd name="connsiteY3" fmla="*/ 31310 h 339723"/>
                <a:gd name="connsiteX4" fmla="*/ 385721 w 542268"/>
                <a:gd name="connsiteY4" fmla="*/ 33397 h 339723"/>
                <a:gd name="connsiteX5" fmla="*/ 386765 w 542268"/>
                <a:gd name="connsiteY5" fmla="*/ 51139 h 339723"/>
                <a:gd name="connsiteX6" fmla="*/ 391983 w 542268"/>
                <a:gd name="connsiteY6" fmla="*/ 57401 h 339723"/>
                <a:gd name="connsiteX7" fmla="*/ 401375 w 542268"/>
                <a:gd name="connsiteY7" fmla="*/ 61576 h 339723"/>
                <a:gd name="connsiteX8" fmla="*/ 408681 w 542268"/>
                <a:gd name="connsiteY8" fmla="*/ 60532 h 339723"/>
                <a:gd name="connsiteX9" fmla="*/ 421836 w 542268"/>
                <a:gd name="connsiteY9" fmla="*/ 62374 h 339723"/>
                <a:gd name="connsiteX10" fmla="*/ 414943 w 542268"/>
                <a:gd name="connsiteY10" fmla="*/ 72221 h 339723"/>
                <a:gd name="connsiteX11" fmla="*/ 415485 w 542268"/>
                <a:gd name="connsiteY11" fmla="*/ 75420 h 339723"/>
                <a:gd name="connsiteX12" fmla="*/ 420162 w 542268"/>
                <a:gd name="connsiteY12" fmla="*/ 79318 h 339723"/>
                <a:gd name="connsiteX13" fmla="*/ 435816 w 542268"/>
                <a:gd name="connsiteY13" fmla="*/ 75143 h 339723"/>
                <a:gd name="connsiteX14" fmla="*/ 469213 w 542268"/>
                <a:gd name="connsiteY14" fmla="*/ 81405 h 339723"/>
                <a:gd name="connsiteX15" fmla="*/ 485911 w 542268"/>
                <a:gd name="connsiteY15" fmla="*/ 86623 h 339723"/>
                <a:gd name="connsiteX16" fmla="*/ 491130 w 542268"/>
                <a:gd name="connsiteY16" fmla="*/ 90798 h 339723"/>
                <a:gd name="connsiteX17" fmla="*/ 493217 w 542268"/>
                <a:gd name="connsiteY17" fmla="*/ 89754 h 339723"/>
                <a:gd name="connsiteX18" fmla="*/ 493217 w 542268"/>
                <a:gd name="connsiteY18" fmla="*/ 98103 h 339723"/>
                <a:gd name="connsiteX19" fmla="*/ 485911 w 542268"/>
                <a:gd name="connsiteY19" fmla="*/ 101234 h 339723"/>
                <a:gd name="connsiteX20" fmla="*/ 483824 w 542268"/>
                <a:gd name="connsiteY20" fmla="*/ 108540 h 339723"/>
                <a:gd name="connsiteX21" fmla="*/ 478606 w 542268"/>
                <a:gd name="connsiteY21" fmla="*/ 109584 h 339723"/>
                <a:gd name="connsiteX22" fmla="*/ 476518 w 542268"/>
                <a:gd name="connsiteY22" fmla="*/ 128369 h 339723"/>
                <a:gd name="connsiteX23" fmla="*/ 487999 w 542268"/>
                <a:gd name="connsiteY23" fmla="*/ 138806 h 339723"/>
                <a:gd name="connsiteX24" fmla="*/ 495304 w 542268"/>
                <a:gd name="connsiteY24" fmla="*/ 139849 h 339723"/>
                <a:gd name="connsiteX25" fmla="*/ 502610 w 542268"/>
                <a:gd name="connsiteY25" fmla="*/ 148199 h 339723"/>
                <a:gd name="connsiteX26" fmla="*/ 487999 w 542268"/>
                <a:gd name="connsiteY26" fmla="*/ 168028 h 339723"/>
                <a:gd name="connsiteX27" fmla="*/ 475475 w 542268"/>
                <a:gd name="connsiteY27" fmla="*/ 179508 h 339723"/>
                <a:gd name="connsiteX28" fmla="*/ 475475 w 542268"/>
                <a:gd name="connsiteY28" fmla="*/ 185770 h 339723"/>
                <a:gd name="connsiteX29" fmla="*/ 485911 w 542268"/>
                <a:gd name="connsiteY29" fmla="*/ 198294 h 339723"/>
                <a:gd name="connsiteX30" fmla="*/ 479649 w 542268"/>
                <a:gd name="connsiteY30" fmla="*/ 211861 h 339723"/>
                <a:gd name="connsiteX31" fmla="*/ 466082 w 542268"/>
                <a:gd name="connsiteY31" fmla="*/ 230647 h 339723"/>
                <a:gd name="connsiteX32" fmla="*/ 470257 w 542268"/>
                <a:gd name="connsiteY32" fmla="*/ 238996 h 339723"/>
                <a:gd name="connsiteX33" fmla="*/ 463994 w 542268"/>
                <a:gd name="connsiteY33" fmla="*/ 251520 h 339723"/>
                <a:gd name="connsiteX34" fmla="*/ 468169 w 542268"/>
                <a:gd name="connsiteY34" fmla="*/ 268219 h 339723"/>
                <a:gd name="connsiteX35" fmla="*/ 479649 w 542268"/>
                <a:gd name="connsiteY35" fmla="*/ 278655 h 339723"/>
                <a:gd name="connsiteX36" fmla="*/ 493217 w 542268"/>
                <a:gd name="connsiteY36" fmla="*/ 279699 h 339723"/>
                <a:gd name="connsiteX37" fmla="*/ 499479 w 542268"/>
                <a:gd name="connsiteY37" fmla="*/ 282830 h 339723"/>
                <a:gd name="connsiteX38" fmla="*/ 507828 w 542268"/>
                <a:gd name="connsiteY38" fmla="*/ 282830 h 339723"/>
                <a:gd name="connsiteX39" fmla="*/ 513046 w 542268"/>
                <a:gd name="connsiteY39" fmla="*/ 287004 h 339723"/>
                <a:gd name="connsiteX40" fmla="*/ 523483 w 542268"/>
                <a:gd name="connsiteY40" fmla="*/ 279699 h 339723"/>
                <a:gd name="connsiteX41" fmla="*/ 533919 w 542268"/>
                <a:gd name="connsiteY41" fmla="*/ 282830 h 339723"/>
                <a:gd name="connsiteX42" fmla="*/ 542268 w 542268"/>
                <a:gd name="connsiteY42" fmla="*/ 299528 h 339723"/>
                <a:gd name="connsiteX43" fmla="*/ 532876 w 542268"/>
                <a:gd name="connsiteY43" fmla="*/ 316226 h 339723"/>
                <a:gd name="connsiteX44" fmla="*/ 519308 w 542268"/>
                <a:gd name="connsiteY44" fmla="*/ 316226 h 339723"/>
                <a:gd name="connsiteX45" fmla="*/ 518264 w 542268"/>
                <a:gd name="connsiteY45" fmla="*/ 332925 h 339723"/>
                <a:gd name="connsiteX46" fmla="*/ 514016 w 542268"/>
                <a:gd name="connsiteY46" fmla="*/ 339723 h 339723"/>
                <a:gd name="connsiteX47" fmla="*/ 0 w 542268"/>
                <a:gd name="connsiteY47" fmla="*/ 339723 h 339723"/>
                <a:gd name="connsiteX48" fmla="*/ 405 w 542268"/>
                <a:gd name="connsiteY48" fmla="*/ 330211 h 339723"/>
                <a:gd name="connsiteX49" fmla="*/ 11676 w 542268"/>
                <a:gd name="connsiteY49" fmla="*/ 312678 h 339723"/>
                <a:gd name="connsiteX50" fmla="*/ 7919 w 542268"/>
                <a:gd name="connsiteY50" fmla="*/ 298902 h 339723"/>
                <a:gd name="connsiteX51" fmla="*/ 11676 w 542268"/>
                <a:gd name="connsiteY51" fmla="*/ 288883 h 339723"/>
                <a:gd name="connsiteX52" fmla="*/ 26705 w 542268"/>
                <a:gd name="connsiteY52" fmla="*/ 272602 h 339723"/>
                <a:gd name="connsiteX53" fmla="*/ 31714 w 542268"/>
                <a:gd name="connsiteY53" fmla="*/ 262583 h 339723"/>
                <a:gd name="connsiteX54" fmla="*/ 56762 w 542268"/>
                <a:gd name="connsiteY54" fmla="*/ 257573 h 339723"/>
                <a:gd name="connsiteX55" fmla="*/ 59267 w 542268"/>
                <a:gd name="connsiteY55" fmla="*/ 240040 h 339723"/>
                <a:gd name="connsiteX56" fmla="*/ 59267 w 542268"/>
                <a:gd name="connsiteY56" fmla="*/ 227516 h 339723"/>
                <a:gd name="connsiteX57" fmla="*/ 79305 w 542268"/>
                <a:gd name="connsiteY57" fmla="*/ 220002 h 339723"/>
                <a:gd name="connsiteX58" fmla="*/ 94333 w 542268"/>
                <a:gd name="connsiteY58" fmla="*/ 223759 h 339723"/>
                <a:gd name="connsiteX59" fmla="*/ 103100 w 542268"/>
                <a:gd name="connsiteY59" fmla="*/ 211235 h 339723"/>
                <a:gd name="connsiteX60" fmla="*/ 143535 w 542268"/>
                <a:gd name="connsiteY60" fmla="*/ 198982 h 339723"/>
                <a:gd name="connsiteX61" fmla="*/ 143594 w 542268"/>
                <a:gd name="connsiteY61" fmla="*/ 199338 h 339723"/>
                <a:gd name="connsiteX62" fmla="*/ 152987 w 542268"/>
                <a:gd name="connsiteY62" fmla="*/ 199338 h 339723"/>
                <a:gd name="connsiteX63" fmla="*/ 159248 w 542268"/>
                <a:gd name="connsiteY63" fmla="*/ 186814 h 339723"/>
                <a:gd name="connsiteX64" fmla="*/ 165511 w 542268"/>
                <a:gd name="connsiteY64" fmla="*/ 185770 h 339723"/>
                <a:gd name="connsiteX65" fmla="*/ 186384 w 542268"/>
                <a:gd name="connsiteY65" fmla="*/ 193076 h 339723"/>
                <a:gd name="connsiteX66" fmla="*/ 193689 w 542268"/>
                <a:gd name="connsiteY66" fmla="*/ 193076 h 339723"/>
                <a:gd name="connsiteX67" fmla="*/ 198908 w 542268"/>
                <a:gd name="connsiteY67" fmla="*/ 183683 h 339723"/>
                <a:gd name="connsiteX68" fmla="*/ 205169 w 542268"/>
                <a:gd name="connsiteY68" fmla="*/ 182639 h 339723"/>
                <a:gd name="connsiteX69" fmla="*/ 213518 w 542268"/>
                <a:gd name="connsiteY69" fmla="*/ 170115 h 339723"/>
                <a:gd name="connsiteX70" fmla="*/ 210388 w 542268"/>
                <a:gd name="connsiteY70" fmla="*/ 151330 h 339723"/>
                <a:gd name="connsiteX71" fmla="*/ 227086 w 542268"/>
                <a:gd name="connsiteY71" fmla="*/ 151330 h 339723"/>
                <a:gd name="connsiteX72" fmla="*/ 234391 w 542268"/>
                <a:gd name="connsiteY72" fmla="*/ 142980 h 339723"/>
                <a:gd name="connsiteX73" fmla="*/ 253178 w 542268"/>
                <a:gd name="connsiteY73" fmla="*/ 144024 h 339723"/>
                <a:gd name="connsiteX74" fmla="*/ 259439 w 542268"/>
                <a:gd name="connsiteY74" fmla="*/ 141937 h 339723"/>
                <a:gd name="connsiteX75" fmla="*/ 261527 w 542268"/>
                <a:gd name="connsiteY75" fmla="*/ 131500 h 339723"/>
                <a:gd name="connsiteX76" fmla="*/ 258395 w 542268"/>
                <a:gd name="connsiteY76" fmla="*/ 112714 h 339723"/>
                <a:gd name="connsiteX77" fmla="*/ 263613 w 542268"/>
                <a:gd name="connsiteY77" fmla="*/ 106453 h 339723"/>
                <a:gd name="connsiteX78" fmla="*/ 274050 w 542268"/>
                <a:gd name="connsiteY78" fmla="*/ 103322 h 339723"/>
                <a:gd name="connsiteX79" fmla="*/ 288661 w 542268"/>
                <a:gd name="connsiteY79" fmla="*/ 105409 h 339723"/>
                <a:gd name="connsiteX80" fmla="*/ 288661 w 542268"/>
                <a:gd name="connsiteY80" fmla="*/ 83492 h 339723"/>
                <a:gd name="connsiteX81" fmla="*/ 280312 w 542268"/>
                <a:gd name="connsiteY81" fmla="*/ 75143 h 339723"/>
                <a:gd name="connsiteX82" fmla="*/ 281356 w 542268"/>
                <a:gd name="connsiteY82" fmla="*/ 52183 h 339723"/>
                <a:gd name="connsiteX83" fmla="*/ 287618 w 542268"/>
                <a:gd name="connsiteY83" fmla="*/ 46964 h 339723"/>
                <a:gd name="connsiteX84" fmla="*/ 314753 w 542268"/>
                <a:gd name="connsiteY84" fmla="*/ 44877 h 339723"/>
                <a:gd name="connsiteX85" fmla="*/ 342931 w 542268"/>
                <a:gd name="connsiteY85" fmla="*/ 27135 h 339723"/>
                <a:gd name="connsiteX86" fmla="*/ 343975 w 542268"/>
                <a:gd name="connsiteY86" fmla="*/ 7306 h 339723"/>
                <a:gd name="connsiteX0" fmla="*/ 349193 w 542268"/>
                <a:gd name="connsiteY0" fmla="*/ 0 h 387349"/>
                <a:gd name="connsiteX1" fmla="*/ 358586 w 542268"/>
                <a:gd name="connsiteY1" fmla="*/ 6262 h 387349"/>
                <a:gd name="connsiteX2" fmla="*/ 367978 w 542268"/>
                <a:gd name="connsiteY2" fmla="*/ 17742 h 387349"/>
                <a:gd name="connsiteX3" fmla="*/ 376328 w 542268"/>
                <a:gd name="connsiteY3" fmla="*/ 31310 h 387349"/>
                <a:gd name="connsiteX4" fmla="*/ 385721 w 542268"/>
                <a:gd name="connsiteY4" fmla="*/ 33397 h 387349"/>
                <a:gd name="connsiteX5" fmla="*/ 386765 w 542268"/>
                <a:gd name="connsiteY5" fmla="*/ 51139 h 387349"/>
                <a:gd name="connsiteX6" fmla="*/ 391983 w 542268"/>
                <a:gd name="connsiteY6" fmla="*/ 57401 h 387349"/>
                <a:gd name="connsiteX7" fmla="*/ 401375 w 542268"/>
                <a:gd name="connsiteY7" fmla="*/ 61576 h 387349"/>
                <a:gd name="connsiteX8" fmla="*/ 408681 w 542268"/>
                <a:gd name="connsiteY8" fmla="*/ 60532 h 387349"/>
                <a:gd name="connsiteX9" fmla="*/ 421836 w 542268"/>
                <a:gd name="connsiteY9" fmla="*/ 62374 h 387349"/>
                <a:gd name="connsiteX10" fmla="*/ 414943 w 542268"/>
                <a:gd name="connsiteY10" fmla="*/ 72221 h 387349"/>
                <a:gd name="connsiteX11" fmla="*/ 415485 w 542268"/>
                <a:gd name="connsiteY11" fmla="*/ 75420 h 387349"/>
                <a:gd name="connsiteX12" fmla="*/ 420162 w 542268"/>
                <a:gd name="connsiteY12" fmla="*/ 79318 h 387349"/>
                <a:gd name="connsiteX13" fmla="*/ 435816 w 542268"/>
                <a:gd name="connsiteY13" fmla="*/ 75143 h 387349"/>
                <a:gd name="connsiteX14" fmla="*/ 469213 w 542268"/>
                <a:gd name="connsiteY14" fmla="*/ 81405 h 387349"/>
                <a:gd name="connsiteX15" fmla="*/ 485911 w 542268"/>
                <a:gd name="connsiteY15" fmla="*/ 86623 h 387349"/>
                <a:gd name="connsiteX16" fmla="*/ 491130 w 542268"/>
                <a:gd name="connsiteY16" fmla="*/ 90798 h 387349"/>
                <a:gd name="connsiteX17" fmla="*/ 493217 w 542268"/>
                <a:gd name="connsiteY17" fmla="*/ 89754 h 387349"/>
                <a:gd name="connsiteX18" fmla="*/ 493217 w 542268"/>
                <a:gd name="connsiteY18" fmla="*/ 98103 h 387349"/>
                <a:gd name="connsiteX19" fmla="*/ 485911 w 542268"/>
                <a:gd name="connsiteY19" fmla="*/ 101234 h 387349"/>
                <a:gd name="connsiteX20" fmla="*/ 483824 w 542268"/>
                <a:gd name="connsiteY20" fmla="*/ 108540 h 387349"/>
                <a:gd name="connsiteX21" fmla="*/ 478606 w 542268"/>
                <a:gd name="connsiteY21" fmla="*/ 109584 h 387349"/>
                <a:gd name="connsiteX22" fmla="*/ 476518 w 542268"/>
                <a:gd name="connsiteY22" fmla="*/ 128369 h 387349"/>
                <a:gd name="connsiteX23" fmla="*/ 487999 w 542268"/>
                <a:gd name="connsiteY23" fmla="*/ 138806 h 387349"/>
                <a:gd name="connsiteX24" fmla="*/ 495304 w 542268"/>
                <a:gd name="connsiteY24" fmla="*/ 139849 h 387349"/>
                <a:gd name="connsiteX25" fmla="*/ 502610 w 542268"/>
                <a:gd name="connsiteY25" fmla="*/ 148199 h 387349"/>
                <a:gd name="connsiteX26" fmla="*/ 487999 w 542268"/>
                <a:gd name="connsiteY26" fmla="*/ 168028 h 387349"/>
                <a:gd name="connsiteX27" fmla="*/ 475475 w 542268"/>
                <a:gd name="connsiteY27" fmla="*/ 179508 h 387349"/>
                <a:gd name="connsiteX28" fmla="*/ 475475 w 542268"/>
                <a:gd name="connsiteY28" fmla="*/ 185770 h 387349"/>
                <a:gd name="connsiteX29" fmla="*/ 485911 w 542268"/>
                <a:gd name="connsiteY29" fmla="*/ 198294 h 387349"/>
                <a:gd name="connsiteX30" fmla="*/ 479649 w 542268"/>
                <a:gd name="connsiteY30" fmla="*/ 211861 h 387349"/>
                <a:gd name="connsiteX31" fmla="*/ 466082 w 542268"/>
                <a:gd name="connsiteY31" fmla="*/ 230647 h 387349"/>
                <a:gd name="connsiteX32" fmla="*/ 470257 w 542268"/>
                <a:gd name="connsiteY32" fmla="*/ 238996 h 387349"/>
                <a:gd name="connsiteX33" fmla="*/ 463994 w 542268"/>
                <a:gd name="connsiteY33" fmla="*/ 251520 h 387349"/>
                <a:gd name="connsiteX34" fmla="*/ 468169 w 542268"/>
                <a:gd name="connsiteY34" fmla="*/ 268219 h 387349"/>
                <a:gd name="connsiteX35" fmla="*/ 479649 w 542268"/>
                <a:gd name="connsiteY35" fmla="*/ 278655 h 387349"/>
                <a:gd name="connsiteX36" fmla="*/ 493217 w 542268"/>
                <a:gd name="connsiteY36" fmla="*/ 279699 h 387349"/>
                <a:gd name="connsiteX37" fmla="*/ 499479 w 542268"/>
                <a:gd name="connsiteY37" fmla="*/ 282830 h 387349"/>
                <a:gd name="connsiteX38" fmla="*/ 507828 w 542268"/>
                <a:gd name="connsiteY38" fmla="*/ 282830 h 387349"/>
                <a:gd name="connsiteX39" fmla="*/ 513046 w 542268"/>
                <a:gd name="connsiteY39" fmla="*/ 287004 h 387349"/>
                <a:gd name="connsiteX40" fmla="*/ 523483 w 542268"/>
                <a:gd name="connsiteY40" fmla="*/ 279699 h 387349"/>
                <a:gd name="connsiteX41" fmla="*/ 533919 w 542268"/>
                <a:gd name="connsiteY41" fmla="*/ 282830 h 387349"/>
                <a:gd name="connsiteX42" fmla="*/ 542268 w 542268"/>
                <a:gd name="connsiteY42" fmla="*/ 299528 h 387349"/>
                <a:gd name="connsiteX43" fmla="*/ 532876 w 542268"/>
                <a:gd name="connsiteY43" fmla="*/ 316226 h 387349"/>
                <a:gd name="connsiteX44" fmla="*/ 519308 w 542268"/>
                <a:gd name="connsiteY44" fmla="*/ 316226 h 387349"/>
                <a:gd name="connsiteX45" fmla="*/ 518264 w 542268"/>
                <a:gd name="connsiteY45" fmla="*/ 332925 h 387349"/>
                <a:gd name="connsiteX46" fmla="*/ 514016 w 542268"/>
                <a:gd name="connsiteY46" fmla="*/ 339723 h 387349"/>
                <a:gd name="connsiteX47" fmla="*/ 262353 w 542268"/>
                <a:gd name="connsiteY47" fmla="*/ 387349 h 387349"/>
                <a:gd name="connsiteX48" fmla="*/ 0 w 542268"/>
                <a:gd name="connsiteY48" fmla="*/ 339723 h 387349"/>
                <a:gd name="connsiteX49" fmla="*/ 405 w 542268"/>
                <a:gd name="connsiteY49" fmla="*/ 330211 h 387349"/>
                <a:gd name="connsiteX50" fmla="*/ 11676 w 542268"/>
                <a:gd name="connsiteY50" fmla="*/ 312678 h 387349"/>
                <a:gd name="connsiteX51" fmla="*/ 7919 w 542268"/>
                <a:gd name="connsiteY51" fmla="*/ 298902 h 387349"/>
                <a:gd name="connsiteX52" fmla="*/ 11676 w 542268"/>
                <a:gd name="connsiteY52" fmla="*/ 288883 h 387349"/>
                <a:gd name="connsiteX53" fmla="*/ 26705 w 542268"/>
                <a:gd name="connsiteY53" fmla="*/ 272602 h 387349"/>
                <a:gd name="connsiteX54" fmla="*/ 31714 w 542268"/>
                <a:gd name="connsiteY54" fmla="*/ 262583 h 387349"/>
                <a:gd name="connsiteX55" fmla="*/ 56762 w 542268"/>
                <a:gd name="connsiteY55" fmla="*/ 257573 h 387349"/>
                <a:gd name="connsiteX56" fmla="*/ 59267 w 542268"/>
                <a:gd name="connsiteY56" fmla="*/ 240040 h 387349"/>
                <a:gd name="connsiteX57" fmla="*/ 59267 w 542268"/>
                <a:gd name="connsiteY57" fmla="*/ 227516 h 387349"/>
                <a:gd name="connsiteX58" fmla="*/ 79305 w 542268"/>
                <a:gd name="connsiteY58" fmla="*/ 220002 h 387349"/>
                <a:gd name="connsiteX59" fmla="*/ 94333 w 542268"/>
                <a:gd name="connsiteY59" fmla="*/ 223759 h 387349"/>
                <a:gd name="connsiteX60" fmla="*/ 103100 w 542268"/>
                <a:gd name="connsiteY60" fmla="*/ 211235 h 387349"/>
                <a:gd name="connsiteX61" fmla="*/ 143535 w 542268"/>
                <a:gd name="connsiteY61" fmla="*/ 198982 h 387349"/>
                <a:gd name="connsiteX62" fmla="*/ 143594 w 542268"/>
                <a:gd name="connsiteY62" fmla="*/ 199338 h 387349"/>
                <a:gd name="connsiteX63" fmla="*/ 152987 w 542268"/>
                <a:gd name="connsiteY63" fmla="*/ 199338 h 387349"/>
                <a:gd name="connsiteX64" fmla="*/ 159248 w 542268"/>
                <a:gd name="connsiteY64" fmla="*/ 186814 h 387349"/>
                <a:gd name="connsiteX65" fmla="*/ 165511 w 542268"/>
                <a:gd name="connsiteY65" fmla="*/ 185770 h 387349"/>
                <a:gd name="connsiteX66" fmla="*/ 186384 w 542268"/>
                <a:gd name="connsiteY66" fmla="*/ 193076 h 387349"/>
                <a:gd name="connsiteX67" fmla="*/ 193689 w 542268"/>
                <a:gd name="connsiteY67" fmla="*/ 193076 h 387349"/>
                <a:gd name="connsiteX68" fmla="*/ 198908 w 542268"/>
                <a:gd name="connsiteY68" fmla="*/ 183683 h 387349"/>
                <a:gd name="connsiteX69" fmla="*/ 205169 w 542268"/>
                <a:gd name="connsiteY69" fmla="*/ 182639 h 387349"/>
                <a:gd name="connsiteX70" fmla="*/ 213518 w 542268"/>
                <a:gd name="connsiteY70" fmla="*/ 170115 h 387349"/>
                <a:gd name="connsiteX71" fmla="*/ 210388 w 542268"/>
                <a:gd name="connsiteY71" fmla="*/ 151330 h 387349"/>
                <a:gd name="connsiteX72" fmla="*/ 227086 w 542268"/>
                <a:gd name="connsiteY72" fmla="*/ 151330 h 387349"/>
                <a:gd name="connsiteX73" fmla="*/ 234391 w 542268"/>
                <a:gd name="connsiteY73" fmla="*/ 142980 h 387349"/>
                <a:gd name="connsiteX74" fmla="*/ 253178 w 542268"/>
                <a:gd name="connsiteY74" fmla="*/ 144024 h 387349"/>
                <a:gd name="connsiteX75" fmla="*/ 259439 w 542268"/>
                <a:gd name="connsiteY75" fmla="*/ 141937 h 387349"/>
                <a:gd name="connsiteX76" fmla="*/ 261527 w 542268"/>
                <a:gd name="connsiteY76" fmla="*/ 131500 h 387349"/>
                <a:gd name="connsiteX77" fmla="*/ 258395 w 542268"/>
                <a:gd name="connsiteY77" fmla="*/ 112714 h 387349"/>
                <a:gd name="connsiteX78" fmla="*/ 263613 w 542268"/>
                <a:gd name="connsiteY78" fmla="*/ 106453 h 387349"/>
                <a:gd name="connsiteX79" fmla="*/ 274050 w 542268"/>
                <a:gd name="connsiteY79" fmla="*/ 103322 h 387349"/>
                <a:gd name="connsiteX80" fmla="*/ 288661 w 542268"/>
                <a:gd name="connsiteY80" fmla="*/ 105409 h 387349"/>
                <a:gd name="connsiteX81" fmla="*/ 288661 w 542268"/>
                <a:gd name="connsiteY81" fmla="*/ 83492 h 387349"/>
                <a:gd name="connsiteX82" fmla="*/ 280312 w 542268"/>
                <a:gd name="connsiteY82" fmla="*/ 75143 h 387349"/>
                <a:gd name="connsiteX83" fmla="*/ 281356 w 542268"/>
                <a:gd name="connsiteY83" fmla="*/ 52183 h 387349"/>
                <a:gd name="connsiteX84" fmla="*/ 287618 w 542268"/>
                <a:gd name="connsiteY84" fmla="*/ 46964 h 387349"/>
                <a:gd name="connsiteX85" fmla="*/ 314753 w 542268"/>
                <a:gd name="connsiteY85" fmla="*/ 44877 h 387349"/>
                <a:gd name="connsiteX86" fmla="*/ 342931 w 542268"/>
                <a:gd name="connsiteY86" fmla="*/ 27135 h 387349"/>
                <a:gd name="connsiteX87" fmla="*/ 343975 w 542268"/>
                <a:gd name="connsiteY87" fmla="*/ 7306 h 387349"/>
                <a:gd name="connsiteX88" fmla="*/ 349193 w 542268"/>
                <a:gd name="connsiteY88" fmla="*/ 0 h 387349"/>
                <a:gd name="connsiteX0" fmla="*/ 262353 w 542268"/>
                <a:gd name="connsiteY0" fmla="*/ 387349 h 478789"/>
                <a:gd name="connsiteX1" fmla="*/ 0 w 542268"/>
                <a:gd name="connsiteY1" fmla="*/ 339723 h 478789"/>
                <a:gd name="connsiteX2" fmla="*/ 405 w 542268"/>
                <a:gd name="connsiteY2" fmla="*/ 330211 h 478789"/>
                <a:gd name="connsiteX3" fmla="*/ 11676 w 542268"/>
                <a:gd name="connsiteY3" fmla="*/ 312678 h 478789"/>
                <a:gd name="connsiteX4" fmla="*/ 7919 w 542268"/>
                <a:gd name="connsiteY4" fmla="*/ 298902 h 478789"/>
                <a:gd name="connsiteX5" fmla="*/ 11676 w 542268"/>
                <a:gd name="connsiteY5" fmla="*/ 288883 h 478789"/>
                <a:gd name="connsiteX6" fmla="*/ 26705 w 542268"/>
                <a:gd name="connsiteY6" fmla="*/ 272602 h 478789"/>
                <a:gd name="connsiteX7" fmla="*/ 31714 w 542268"/>
                <a:gd name="connsiteY7" fmla="*/ 262583 h 478789"/>
                <a:gd name="connsiteX8" fmla="*/ 56762 w 542268"/>
                <a:gd name="connsiteY8" fmla="*/ 257573 h 478789"/>
                <a:gd name="connsiteX9" fmla="*/ 59267 w 542268"/>
                <a:gd name="connsiteY9" fmla="*/ 240040 h 478789"/>
                <a:gd name="connsiteX10" fmla="*/ 59267 w 542268"/>
                <a:gd name="connsiteY10" fmla="*/ 227516 h 478789"/>
                <a:gd name="connsiteX11" fmla="*/ 79305 w 542268"/>
                <a:gd name="connsiteY11" fmla="*/ 220002 h 478789"/>
                <a:gd name="connsiteX12" fmla="*/ 94333 w 542268"/>
                <a:gd name="connsiteY12" fmla="*/ 223759 h 478789"/>
                <a:gd name="connsiteX13" fmla="*/ 103100 w 542268"/>
                <a:gd name="connsiteY13" fmla="*/ 211235 h 478789"/>
                <a:gd name="connsiteX14" fmla="*/ 143535 w 542268"/>
                <a:gd name="connsiteY14" fmla="*/ 198982 h 478789"/>
                <a:gd name="connsiteX15" fmla="*/ 143594 w 542268"/>
                <a:gd name="connsiteY15" fmla="*/ 199338 h 478789"/>
                <a:gd name="connsiteX16" fmla="*/ 152987 w 542268"/>
                <a:gd name="connsiteY16" fmla="*/ 199338 h 478789"/>
                <a:gd name="connsiteX17" fmla="*/ 159248 w 542268"/>
                <a:gd name="connsiteY17" fmla="*/ 186814 h 478789"/>
                <a:gd name="connsiteX18" fmla="*/ 165511 w 542268"/>
                <a:gd name="connsiteY18" fmla="*/ 185770 h 478789"/>
                <a:gd name="connsiteX19" fmla="*/ 186384 w 542268"/>
                <a:gd name="connsiteY19" fmla="*/ 193076 h 478789"/>
                <a:gd name="connsiteX20" fmla="*/ 193689 w 542268"/>
                <a:gd name="connsiteY20" fmla="*/ 193076 h 478789"/>
                <a:gd name="connsiteX21" fmla="*/ 198908 w 542268"/>
                <a:gd name="connsiteY21" fmla="*/ 183683 h 478789"/>
                <a:gd name="connsiteX22" fmla="*/ 205169 w 542268"/>
                <a:gd name="connsiteY22" fmla="*/ 182639 h 478789"/>
                <a:gd name="connsiteX23" fmla="*/ 213518 w 542268"/>
                <a:gd name="connsiteY23" fmla="*/ 170115 h 478789"/>
                <a:gd name="connsiteX24" fmla="*/ 210388 w 542268"/>
                <a:gd name="connsiteY24" fmla="*/ 151330 h 478789"/>
                <a:gd name="connsiteX25" fmla="*/ 227086 w 542268"/>
                <a:gd name="connsiteY25" fmla="*/ 151330 h 478789"/>
                <a:gd name="connsiteX26" fmla="*/ 234391 w 542268"/>
                <a:gd name="connsiteY26" fmla="*/ 142980 h 478789"/>
                <a:gd name="connsiteX27" fmla="*/ 253178 w 542268"/>
                <a:gd name="connsiteY27" fmla="*/ 144024 h 478789"/>
                <a:gd name="connsiteX28" fmla="*/ 259439 w 542268"/>
                <a:gd name="connsiteY28" fmla="*/ 141937 h 478789"/>
                <a:gd name="connsiteX29" fmla="*/ 261527 w 542268"/>
                <a:gd name="connsiteY29" fmla="*/ 131500 h 478789"/>
                <a:gd name="connsiteX30" fmla="*/ 258395 w 542268"/>
                <a:gd name="connsiteY30" fmla="*/ 112714 h 478789"/>
                <a:gd name="connsiteX31" fmla="*/ 263613 w 542268"/>
                <a:gd name="connsiteY31" fmla="*/ 106453 h 478789"/>
                <a:gd name="connsiteX32" fmla="*/ 274050 w 542268"/>
                <a:gd name="connsiteY32" fmla="*/ 103322 h 478789"/>
                <a:gd name="connsiteX33" fmla="*/ 288661 w 542268"/>
                <a:gd name="connsiteY33" fmla="*/ 105409 h 478789"/>
                <a:gd name="connsiteX34" fmla="*/ 288661 w 542268"/>
                <a:gd name="connsiteY34" fmla="*/ 83492 h 478789"/>
                <a:gd name="connsiteX35" fmla="*/ 280312 w 542268"/>
                <a:gd name="connsiteY35" fmla="*/ 75143 h 478789"/>
                <a:gd name="connsiteX36" fmla="*/ 281356 w 542268"/>
                <a:gd name="connsiteY36" fmla="*/ 52183 h 478789"/>
                <a:gd name="connsiteX37" fmla="*/ 287618 w 542268"/>
                <a:gd name="connsiteY37" fmla="*/ 46964 h 478789"/>
                <a:gd name="connsiteX38" fmla="*/ 314753 w 542268"/>
                <a:gd name="connsiteY38" fmla="*/ 44877 h 478789"/>
                <a:gd name="connsiteX39" fmla="*/ 342931 w 542268"/>
                <a:gd name="connsiteY39" fmla="*/ 27135 h 478789"/>
                <a:gd name="connsiteX40" fmla="*/ 343975 w 542268"/>
                <a:gd name="connsiteY40" fmla="*/ 7306 h 478789"/>
                <a:gd name="connsiteX41" fmla="*/ 349193 w 542268"/>
                <a:gd name="connsiteY41" fmla="*/ 0 h 478789"/>
                <a:gd name="connsiteX42" fmla="*/ 358586 w 542268"/>
                <a:gd name="connsiteY42" fmla="*/ 6262 h 478789"/>
                <a:gd name="connsiteX43" fmla="*/ 367978 w 542268"/>
                <a:gd name="connsiteY43" fmla="*/ 17742 h 478789"/>
                <a:gd name="connsiteX44" fmla="*/ 376328 w 542268"/>
                <a:gd name="connsiteY44" fmla="*/ 31310 h 478789"/>
                <a:gd name="connsiteX45" fmla="*/ 385721 w 542268"/>
                <a:gd name="connsiteY45" fmla="*/ 33397 h 478789"/>
                <a:gd name="connsiteX46" fmla="*/ 386765 w 542268"/>
                <a:gd name="connsiteY46" fmla="*/ 51139 h 478789"/>
                <a:gd name="connsiteX47" fmla="*/ 391983 w 542268"/>
                <a:gd name="connsiteY47" fmla="*/ 57401 h 478789"/>
                <a:gd name="connsiteX48" fmla="*/ 401375 w 542268"/>
                <a:gd name="connsiteY48" fmla="*/ 61576 h 478789"/>
                <a:gd name="connsiteX49" fmla="*/ 408681 w 542268"/>
                <a:gd name="connsiteY49" fmla="*/ 60532 h 478789"/>
                <a:gd name="connsiteX50" fmla="*/ 421836 w 542268"/>
                <a:gd name="connsiteY50" fmla="*/ 62374 h 478789"/>
                <a:gd name="connsiteX51" fmla="*/ 414943 w 542268"/>
                <a:gd name="connsiteY51" fmla="*/ 72221 h 478789"/>
                <a:gd name="connsiteX52" fmla="*/ 415485 w 542268"/>
                <a:gd name="connsiteY52" fmla="*/ 75420 h 478789"/>
                <a:gd name="connsiteX53" fmla="*/ 420162 w 542268"/>
                <a:gd name="connsiteY53" fmla="*/ 79318 h 478789"/>
                <a:gd name="connsiteX54" fmla="*/ 435816 w 542268"/>
                <a:gd name="connsiteY54" fmla="*/ 75143 h 478789"/>
                <a:gd name="connsiteX55" fmla="*/ 469213 w 542268"/>
                <a:gd name="connsiteY55" fmla="*/ 81405 h 478789"/>
                <a:gd name="connsiteX56" fmla="*/ 485911 w 542268"/>
                <a:gd name="connsiteY56" fmla="*/ 86623 h 478789"/>
                <a:gd name="connsiteX57" fmla="*/ 491130 w 542268"/>
                <a:gd name="connsiteY57" fmla="*/ 90798 h 478789"/>
                <a:gd name="connsiteX58" fmla="*/ 493217 w 542268"/>
                <a:gd name="connsiteY58" fmla="*/ 89754 h 478789"/>
                <a:gd name="connsiteX59" fmla="*/ 493217 w 542268"/>
                <a:gd name="connsiteY59" fmla="*/ 98103 h 478789"/>
                <a:gd name="connsiteX60" fmla="*/ 485911 w 542268"/>
                <a:gd name="connsiteY60" fmla="*/ 101234 h 478789"/>
                <a:gd name="connsiteX61" fmla="*/ 483824 w 542268"/>
                <a:gd name="connsiteY61" fmla="*/ 108540 h 478789"/>
                <a:gd name="connsiteX62" fmla="*/ 478606 w 542268"/>
                <a:gd name="connsiteY62" fmla="*/ 109584 h 478789"/>
                <a:gd name="connsiteX63" fmla="*/ 476518 w 542268"/>
                <a:gd name="connsiteY63" fmla="*/ 128369 h 478789"/>
                <a:gd name="connsiteX64" fmla="*/ 487999 w 542268"/>
                <a:gd name="connsiteY64" fmla="*/ 138806 h 478789"/>
                <a:gd name="connsiteX65" fmla="*/ 495304 w 542268"/>
                <a:gd name="connsiteY65" fmla="*/ 139849 h 478789"/>
                <a:gd name="connsiteX66" fmla="*/ 502610 w 542268"/>
                <a:gd name="connsiteY66" fmla="*/ 148199 h 478789"/>
                <a:gd name="connsiteX67" fmla="*/ 487999 w 542268"/>
                <a:gd name="connsiteY67" fmla="*/ 168028 h 478789"/>
                <a:gd name="connsiteX68" fmla="*/ 475475 w 542268"/>
                <a:gd name="connsiteY68" fmla="*/ 179508 h 478789"/>
                <a:gd name="connsiteX69" fmla="*/ 475475 w 542268"/>
                <a:gd name="connsiteY69" fmla="*/ 185770 h 478789"/>
                <a:gd name="connsiteX70" fmla="*/ 485911 w 542268"/>
                <a:gd name="connsiteY70" fmla="*/ 198294 h 478789"/>
                <a:gd name="connsiteX71" fmla="*/ 479649 w 542268"/>
                <a:gd name="connsiteY71" fmla="*/ 211861 h 478789"/>
                <a:gd name="connsiteX72" fmla="*/ 466082 w 542268"/>
                <a:gd name="connsiteY72" fmla="*/ 230647 h 478789"/>
                <a:gd name="connsiteX73" fmla="*/ 470257 w 542268"/>
                <a:gd name="connsiteY73" fmla="*/ 238996 h 478789"/>
                <a:gd name="connsiteX74" fmla="*/ 463994 w 542268"/>
                <a:gd name="connsiteY74" fmla="*/ 251520 h 478789"/>
                <a:gd name="connsiteX75" fmla="*/ 468169 w 542268"/>
                <a:gd name="connsiteY75" fmla="*/ 268219 h 478789"/>
                <a:gd name="connsiteX76" fmla="*/ 479649 w 542268"/>
                <a:gd name="connsiteY76" fmla="*/ 278655 h 478789"/>
                <a:gd name="connsiteX77" fmla="*/ 493217 w 542268"/>
                <a:gd name="connsiteY77" fmla="*/ 279699 h 478789"/>
                <a:gd name="connsiteX78" fmla="*/ 499479 w 542268"/>
                <a:gd name="connsiteY78" fmla="*/ 282830 h 478789"/>
                <a:gd name="connsiteX79" fmla="*/ 507828 w 542268"/>
                <a:gd name="connsiteY79" fmla="*/ 282830 h 478789"/>
                <a:gd name="connsiteX80" fmla="*/ 513046 w 542268"/>
                <a:gd name="connsiteY80" fmla="*/ 287004 h 478789"/>
                <a:gd name="connsiteX81" fmla="*/ 523483 w 542268"/>
                <a:gd name="connsiteY81" fmla="*/ 279699 h 478789"/>
                <a:gd name="connsiteX82" fmla="*/ 533919 w 542268"/>
                <a:gd name="connsiteY82" fmla="*/ 282830 h 478789"/>
                <a:gd name="connsiteX83" fmla="*/ 542268 w 542268"/>
                <a:gd name="connsiteY83" fmla="*/ 299528 h 478789"/>
                <a:gd name="connsiteX84" fmla="*/ 532876 w 542268"/>
                <a:gd name="connsiteY84" fmla="*/ 316226 h 478789"/>
                <a:gd name="connsiteX85" fmla="*/ 519308 w 542268"/>
                <a:gd name="connsiteY85" fmla="*/ 316226 h 478789"/>
                <a:gd name="connsiteX86" fmla="*/ 518264 w 542268"/>
                <a:gd name="connsiteY86" fmla="*/ 332925 h 478789"/>
                <a:gd name="connsiteX87" fmla="*/ 514016 w 542268"/>
                <a:gd name="connsiteY87" fmla="*/ 339723 h 478789"/>
                <a:gd name="connsiteX88" fmla="*/ 353793 w 542268"/>
                <a:gd name="connsiteY88" fmla="*/ 478789 h 478789"/>
                <a:gd name="connsiteX0" fmla="*/ 0 w 542268"/>
                <a:gd name="connsiteY0" fmla="*/ 339723 h 478789"/>
                <a:gd name="connsiteX1" fmla="*/ 405 w 542268"/>
                <a:gd name="connsiteY1" fmla="*/ 330211 h 478789"/>
                <a:gd name="connsiteX2" fmla="*/ 11676 w 542268"/>
                <a:gd name="connsiteY2" fmla="*/ 312678 h 478789"/>
                <a:gd name="connsiteX3" fmla="*/ 7919 w 542268"/>
                <a:gd name="connsiteY3" fmla="*/ 298902 h 478789"/>
                <a:gd name="connsiteX4" fmla="*/ 11676 w 542268"/>
                <a:gd name="connsiteY4" fmla="*/ 288883 h 478789"/>
                <a:gd name="connsiteX5" fmla="*/ 26705 w 542268"/>
                <a:gd name="connsiteY5" fmla="*/ 272602 h 478789"/>
                <a:gd name="connsiteX6" fmla="*/ 31714 w 542268"/>
                <a:gd name="connsiteY6" fmla="*/ 262583 h 478789"/>
                <a:gd name="connsiteX7" fmla="*/ 56762 w 542268"/>
                <a:gd name="connsiteY7" fmla="*/ 257573 h 478789"/>
                <a:gd name="connsiteX8" fmla="*/ 59267 w 542268"/>
                <a:gd name="connsiteY8" fmla="*/ 240040 h 478789"/>
                <a:gd name="connsiteX9" fmla="*/ 59267 w 542268"/>
                <a:gd name="connsiteY9" fmla="*/ 227516 h 478789"/>
                <a:gd name="connsiteX10" fmla="*/ 79305 w 542268"/>
                <a:gd name="connsiteY10" fmla="*/ 220002 h 478789"/>
                <a:gd name="connsiteX11" fmla="*/ 94333 w 542268"/>
                <a:gd name="connsiteY11" fmla="*/ 223759 h 478789"/>
                <a:gd name="connsiteX12" fmla="*/ 103100 w 542268"/>
                <a:gd name="connsiteY12" fmla="*/ 211235 h 478789"/>
                <a:gd name="connsiteX13" fmla="*/ 143535 w 542268"/>
                <a:gd name="connsiteY13" fmla="*/ 198982 h 478789"/>
                <a:gd name="connsiteX14" fmla="*/ 143594 w 542268"/>
                <a:gd name="connsiteY14" fmla="*/ 199338 h 478789"/>
                <a:gd name="connsiteX15" fmla="*/ 152987 w 542268"/>
                <a:gd name="connsiteY15" fmla="*/ 199338 h 478789"/>
                <a:gd name="connsiteX16" fmla="*/ 159248 w 542268"/>
                <a:gd name="connsiteY16" fmla="*/ 186814 h 478789"/>
                <a:gd name="connsiteX17" fmla="*/ 165511 w 542268"/>
                <a:gd name="connsiteY17" fmla="*/ 185770 h 478789"/>
                <a:gd name="connsiteX18" fmla="*/ 186384 w 542268"/>
                <a:gd name="connsiteY18" fmla="*/ 193076 h 478789"/>
                <a:gd name="connsiteX19" fmla="*/ 193689 w 542268"/>
                <a:gd name="connsiteY19" fmla="*/ 193076 h 478789"/>
                <a:gd name="connsiteX20" fmla="*/ 198908 w 542268"/>
                <a:gd name="connsiteY20" fmla="*/ 183683 h 478789"/>
                <a:gd name="connsiteX21" fmla="*/ 205169 w 542268"/>
                <a:gd name="connsiteY21" fmla="*/ 182639 h 478789"/>
                <a:gd name="connsiteX22" fmla="*/ 213518 w 542268"/>
                <a:gd name="connsiteY22" fmla="*/ 170115 h 478789"/>
                <a:gd name="connsiteX23" fmla="*/ 210388 w 542268"/>
                <a:gd name="connsiteY23" fmla="*/ 151330 h 478789"/>
                <a:gd name="connsiteX24" fmla="*/ 227086 w 542268"/>
                <a:gd name="connsiteY24" fmla="*/ 151330 h 478789"/>
                <a:gd name="connsiteX25" fmla="*/ 234391 w 542268"/>
                <a:gd name="connsiteY25" fmla="*/ 142980 h 478789"/>
                <a:gd name="connsiteX26" fmla="*/ 253178 w 542268"/>
                <a:gd name="connsiteY26" fmla="*/ 144024 h 478789"/>
                <a:gd name="connsiteX27" fmla="*/ 259439 w 542268"/>
                <a:gd name="connsiteY27" fmla="*/ 141937 h 478789"/>
                <a:gd name="connsiteX28" fmla="*/ 261527 w 542268"/>
                <a:gd name="connsiteY28" fmla="*/ 131500 h 478789"/>
                <a:gd name="connsiteX29" fmla="*/ 258395 w 542268"/>
                <a:gd name="connsiteY29" fmla="*/ 112714 h 478789"/>
                <a:gd name="connsiteX30" fmla="*/ 263613 w 542268"/>
                <a:gd name="connsiteY30" fmla="*/ 106453 h 478789"/>
                <a:gd name="connsiteX31" fmla="*/ 274050 w 542268"/>
                <a:gd name="connsiteY31" fmla="*/ 103322 h 478789"/>
                <a:gd name="connsiteX32" fmla="*/ 288661 w 542268"/>
                <a:gd name="connsiteY32" fmla="*/ 105409 h 478789"/>
                <a:gd name="connsiteX33" fmla="*/ 288661 w 542268"/>
                <a:gd name="connsiteY33" fmla="*/ 83492 h 478789"/>
                <a:gd name="connsiteX34" fmla="*/ 280312 w 542268"/>
                <a:gd name="connsiteY34" fmla="*/ 75143 h 478789"/>
                <a:gd name="connsiteX35" fmla="*/ 281356 w 542268"/>
                <a:gd name="connsiteY35" fmla="*/ 52183 h 478789"/>
                <a:gd name="connsiteX36" fmla="*/ 287618 w 542268"/>
                <a:gd name="connsiteY36" fmla="*/ 46964 h 478789"/>
                <a:gd name="connsiteX37" fmla="*/ 314753 w 542268"/>
                <a:gd name="connsiteY37" fmla="*/ 44877 h 478789"/>
                <a:gd name="connsiteX38" fmla="*/ 342931 w 542268"/>
                <a:gd name="connsiteY38" fmla="*/ 27135 h 478789"/>
                <a:gd name="connsiteX39" fmla="*/ 343975 w 542268"/>
                <a:gd name="connsiteY39" fmla="*/ 7306 h 478789"/>
                <a:gd name="connsiteX40" fmla="*/ 349193 w 542268"/>
                <a:gd name="connsiteY40" fmla="*/ 0 h 478789"/>
                <a:gd name="connsiteX41" fmla="*/ 358586 w 542268"/>
                <a:gd name="connsiteY41" fmla="*/ 6262 h 478789"/>
                <a:gd name="connsiteX42" fmla="*/ 367978 w 542268"/>
                <a:gd name="connsiteY42" fmla="*/ 17742 h 478789"/>
                <a:gd name="connsiteX43" fmla="*/ 376328 w 542268"/>
                <a:gd name="connsiteY43" fmla="*/ 31310 h 478789"/>
                <a:gd name="connsiteX44" fmla="*/ 385721 w 542268"/>
                <a:gd name="connsiteY44" fmla="*/ 33397 h 478789"/>
                <a:gd name="connsiteX45" fmla="*/ 386765 w 542268"/>
                <a:gd name="connsiteY45" fmla="*/ 51139 h 478789"/>
                <a:gd name="connsiteX46" fmla="*/ 391983 w 542268"/>
                <a:gd name="connsiteY46" fmla="*/ 57401 h 478789"/>
                <a:gd name="connsiteX47" fmla="*/ 401375 w 542268"/>
                <a:gd name="connsiteY47" fmla="*/ 61576 h 478789"/>
                <a:gd name="connsiteX48" fmla="*/ 408681 w 542268"/>
                <a:gd name="connsiteY48" fmla="*/ 60532 h 478789"/>
                <a:gd name="connsiteX49" fmla="*/ 421836 w 542268"/>
                <a:gd name="connsiteY49" fmla="*/ 62374 h 478789"/>
                <a:gd name="connsiteX50" fmla="*/ 414943 w 542268"/>
                <a:gd name="connsiteY50" fmla="*/ 72221 h 478789"/>
                <a:gd name="connsiteX51" fmla="*/ 415485 w 542268"/>
                <a:gd name="connsiteY51" fmla="*/ 75420 h 478789"/>
                <a:gd name="connsiteX52" fmla="*/ 420162 w 542268"/>
                <a:gd name="connsiteY52" fmla="*/ 79318 h 478789"/>
                <a:gd name="connsiteX53" fmla="*/ 435816 w 542268"/>
                <a:gd name="connsiteY53" fmla="*/ 75143 h 478789"/>
                <a:gd name="connsiteX54" fmla="*/ 469213 w 542268"/>
                <a:gd name="connsiteY54" fmla="*/ 81405 h 478789"/>
                <a:gd name="connsiteX55" fmla="*/ 485911 w 542268"/>
                <a:gd name="connsiteY55" fmla="*/ 86623 h 478789"/>
                <a:gd name="connsiteX56" fmla="*/ 491130 w 542268"/>
                <a:gd name="connsiteY56" fmla="*/ 90798 h 478789"/>
                <a:gd name="connsiteX57" fmla="*/ 493217 w 542268"/>
                <a:gd name="connsiteY57" fmla="*/ 89754 h 478789"/>
                <a:gd name="connsiteX58" fmla="*/ 493217 w 542268"/>
                <a:gd name="connsiteY58" fmla="*/ 98103 h 478789"/>
                <a:gd name="connsiteX59" fmla="*/ 485911 w 542268"/>
                <a:gd name="connsiteY59" fmla="*/ 101234 h 478789"/>
                <a:gd name="connsiteX60" fmla="*/ 483824 w 542268"/>
                <a:gd name="connsiteY60" fmla="*/ 108540 h 478789"/>
                <a:gd name="connsiteX61" fmla="*/ 478606 w 542268"/>
                <a:gd name="connsiteY61" fmla="*/ 109584 h 478789"/>
                <a:gd name="connsiteX62" fmla="*/ 476518 w 542268"/>
                <a:gd name="connsiteY62" fmla="*/ 128369 h 478789"/>
                <a:gd name="connsiteX63" fmla="*/ 487999 w 542268"/>
                <a:gd name="connsiteY63" fmla="*/ 138806 h 478789"/>
                <a:gd name="connsiteX64" fmla="*/ 495304 w 542268"/>
                <a:gd name="connsiteY64" fmla="*/ 139849 h 478789"/>
                <a:gd name="connsiteX65" fmla="*/ 502610 w 542268"/>
                <a:gd name="connsiteY65" fmla="*/ 148199 h 478789"/>
                <a:gd name="connsiteX66" fmla="*/ 487999 w 542268"/>
                <a:gd name="connsiteY66" fmla="*/ 168028 h 478789"/>
                <a:gd name="connsiteX67" fmla="*/ 475475 w 542268"/>
                <a:gd name="connsiteY67" fmla="*/ 179508 h 478789"/>
                <a:gd name="connsiteX68" fmla="*/ 475475 w 542268"/>
                <a:gd name="connsiteY68" fmla="*/ 185770 h 478789"/>
                <a:gd name="connsiteX69" fmla="*/ 485911 w 542268"/>
                <a:gd name="connsiteY69" fmla="*/ 198294 h 478789"/>
                <a:gd name="connsiteX70" fmla="*/ 479649 w 542268"/>
                <a:gd name="connsiteY70" fmla="*/ 211861 h 478789"/>
                <a:gd name="connsiteX71" fmla="*/ 466082 w 542268"/>
                <a:gd name="connsiteY71" fmla="*/ 230647 h 478789"/>
                <a:gd name="connsiteX72" fmla="*/ 470257 w 542268"/>
                <a:gd name="connsiteY72" fmla="*/ 238996 h 478789"/>
                <a:gd name="connsiteX73" fmla="*/ 463994 w 542268"/>
                <a:gd name="connsiteY73" fmla="*/ 251520 h 478789"/>
                <a:gd name="connsiteX74" fmla="*/ 468169 w 542268"/>
                <a:gd name="connsiteY74" fmla="*/ 268219 h 478789"/>
                <a:gd name="connsiteX75" fmla="*/ 479649 w 542268"/>
                <a:gd name="connsiteY75" fmla="*/ 278655 h 478789"/>
                <a:gd name="connsiteX76" fmla="*/ 493217 w 542268"/>
                <a:gd name="connsiteY76" fmla="*/ 279699 h 478789"/>
                <a:gd name="connsiteX77" fmla="*/ 499479 w 542268"/>
                <a:gd name="connsiteY77" fmla="*/ 282830 h 478789"/>
                <a:gd name="connsiteX78" fmla="*/ 507828 w 542268"/>
                <a:gd name="connsiteY78" fmla="*/ 282830 h 478789"/>
                <a:gd name="connsiteX79" fmla="*/ 513046 w 542268"/>
                <a:gd name="connsiteY79" fmla="*/ 287004 h 478789"/>
                <a:gd name="connsiteX80" fmla="*/ 523483 w 542268"/>
                <a:gd name="connsiteY80" fmla="*/ 279699 h 478789"/>
                <a:gd name="connsiteX81" fmla="*/ 533919 w 542268"/>
                <a:gd name="connsiteY81" fmla="*/ 282830 h 478789"/>
                <a:gd name="connsiteX82" fmla="*/ 542268 w 542268"/>
                <a:gd name="connsiteY82" fmla="*/ 299528 h 478789"/>
                <a:gd name="connsiteX83" fmla="*/ 532876 w 542268"/>
                <a:gd name="connsiteY83" fmla="*/ 316226 h 478789"/>
                <a:gd name="connsiteX84" fmla="*/ 519308 w 542268"/>
                <a:gd name="connsiteY84" fmla="*/ 316226 h 478789"/>
                <a:gd name="connsiteX85" fmla="*/ 518264 w 542268"/>
                <a:gd name="connsiteY85" fmla="*/ 332925 h 478789"/>
                <a:gd name="connsiteX86" fmla="*/ 514016 w 542268"/>
                <a:gd name="connsiteY86" fmla="*/ 339723 h 478789"/>
                <a:gd name="connsiteX87" fmla="*/ 353793 w 542268"/>
                <a:gd name="connsiteY87" fmla="*/ 478789 h 478789"/>
                <a:gd name="connsiteX0" fmla="*/ 0 w 542268"/>
                <a:gd name="connsiteY0" fmla="*/ 339723 h 339723"/>
                <a:gd name="connsiteX1" fmla="*/ 405 w 542268"/>
                <a:gd name="connsiteY1" fmla="*/ 330211 h 339723"/>
                <a:gd name="connsiteX2" fmla="*/ 11676 w 542268"/>
                <a:gd name="connsiteY2" fmla="*/ 312678 h 339723"/>
                <a:gd name="connsiteX3" fmla="*/ 7919 w 542268"/>
                <a:gd name="connsiteY3" fmla="*/ 298902 h 339723"/>
                <a:gd name="connsiteX4" fmla="*/ 11676 w 542268"/>
                <a:gd name="connsiteY4" fmla="*/ 288883 h 339723"/>
                <a:gd name="connsiteX5" fmla="*/ 26705 w 542268"/>
                <a:gd name="connsiteY5" fmla="*/ 272602 h 339723"/>
                <a:gd name="connsiteX6" fmla="*/ 31714 w 542268"/>
                <a:gd name="connsiteY6" fmla="*/ 262583 h 339723"/>
                <a:gd name="connsiteX7" fmla="*/ 56762 w 542268"/>
                <a:gd name="connsiteY7" fmla="*/ 257573 h 339723"/>
                <a:gd name="connsiteX8" fmla="*/ 59267 w 542268"/>
                <a:gd name="connsiteY8" fmla="*/ 240040 h 339723"/>
                <a:gd name="connsiteX9" fmla="*/ 59267 w 542268"/>
                <a:gd name="connsiteY9" fmla="*/ 227516 h 339723"/>
                <a:gd name="connsiteX10" fmla="*/ 79305 w 542268"/>
                <a:gd name="connsiteY10" fmla="*/ 220002 h 339723"/>
                <a:gd name="connsiteX11" fmla="*/ 94333 w 542268"/>
                <a:gd name="connsiteY11" fmla="*/ 223759 h 339723"/>
                <a:gd name="connsiteX12" fmla="*/ 103100 w 542268"/>
                <a:gd name="connsiteY12" fmla="*/ 211235 h 339723"/>
                <a:gd name="connsiteX13" fmla="*/ 143535 w 542268"/>
                <a:gd name="connsiteY13" fmla="*/ 198982 h 339723"/>
                <a:gd name="connsiteX14" fmla="*/ 143594 w 542268"/>
                <a:gd name="connsiteY14" fmla="*/ 199338 h 339723"/>
                <a:gd name="connsiteX15" fmla="*/ 152987 w 542268"/>
                <a:gd name="connsiteY15" fmla="*/ 199338 h 339723"/>
                <a:gd name="connsiteX16" fmla="*/ 159248 w 542268"/>
                <a:gd name="connsiteY16" fmla="*/ 186814 h 339723"/>
                <a:gd name="connsiteX17" fmla="*/ 165511 w 542268"/>
                <a:gd name="connsiteY17" fmla="*/ 185770 h 339723"/>
                <a:gd name="connsiteX18" fmla="*/ 186384 w 542268"/>
                <a:gd name="connsiteY18" fmla="*/ 193076 h 339723"/>
                <a:gd name="connsiteX19" fmla="*/ 193689 w 542268"/>
                <a:gd name="connsiteY19" fmla="*/ 193076 h 339723"/>
                <a:gd name="connsiteX20" fmla="*/ 198908 w 542268"/>
                <a:gd name="connsiteY20" fmla="*/ 183683 h 339723"/>
                <a:gd name="connsiteX21" fmla="*/ 205169 w 542268"/>
                <a:gd name="connsiteY21" fmla="*/ 182639 h 339723"/>
                <a:gd name="connsiteX22" fmla="*/ 213518 w 542268"/>
                <a:gd name="connsiteY22" fmla="*/ 170115 h 339723"/>
                <a:gd name="connsiteX23" fmla="*/ 210388 w 542268"/>
                <a:gd name="connsiteY23" fmla="*/ 151330 h 339723"/>
                <a:gd name="connsiteX24" fmla="*/ 227086 w 542268"/>
                <a:gd name="connsiteY24" fmla="*/ 151330 h 339723"/>
                <a:gd name="connsiteX25" fmla="*/ 234391 w 542268"/>
                <a:gd name="connsiteY25" fmla="*/ 142980 h 339723"/>
                <a:gd name="connsiteX26" fmla="*/ 253178 w 542268"/>
                <a:gd name="connsiteY26" fmla="*/ 144024 h 339723"/>
                <a:gd name="connsiteX27" fmla="*/ 259439 w 542268"/>
                <a:gd name="connsiteY27" fmla="*/ 141937 h 339723"/>
                <a:gd name="connsiteX28" fmla="*/ 261527 w 542268"/>
                <a:gd name="connsiteY28" fmla="*/ 131500 h 339723"/>
                <a:gd name="connsiteX29" fmla="*/ 258395 w 542268"/>
                <a:gd name="connsiteY29" fmla="*/ 112714 h 339723"/>
                <a:gd name="connsiteX30" fmla="*/ 263613 w 542268"/>
                <a:gd name="connsiteY30" fmla="*/ 106453 h 339723"/>
                <a:gd name="connsiteX31" fmla="*/ 274050 w 542268"/>
                <a:gd name="connsiteY31" fmla="*/ 103322 h 339723"/>
                <a:gd name="connsiteX32" fmla="*/ 288661 w 542268"/>
                <a:gd name="connsiteY32" fmla="*/ 105409 h 339723"/>
                <a:gd name="connsiteX33" fmla="*/ 288661 w 542268"/>
                <a:gd name="connsiteY33" fmla="*/ 83492 h 339723"/>
                <a:gd name="connsiteX34" fmla="*/ 280312 w 542268"/>
                <a:gd name="connsiteY34" fmla="*/ 75143 h 339723"/>
                <a:gd name="connsiteX35" fmla="*/ 281356 w 542268"/>
                <a:gd name="connsiteY35" fmla="*/ 52183 h 339723"/>
                <a:gd name="connsiteX36" fmla="*/ 287618 w 542268"/>
                <a:gd name="connsiteY36" fmla="*/ 46964 h 339723"/>
                <a:gd name="connsiteX37" fmla="*/ 314753 w 542268"/>
                <a:gd name="connsiteY37" fmla="*/ 44877 h 339723"/>
                <a:gd name="connsiteX38" fmla="*/ 342931 w 542268"/>
                <a:gd name="connsiteY38" fmla="*/ 27135 h 339723"/>
                <a:gd name="connsiteX39" fmla="*/ 343975 w 542268"/>
                <a:gd name="connsiteY39" fmla="*/ 7306 h 339723"/>
                <a:gd name="connsiteX40" fmla="*/ 349193 w 542268"/>
                <a:gd name="connsiteY40" fmla="*/ 0 h 339723"/>
                <a:gd name="connsiteX41" fmla="*/ 358586 w 542268"/>
                <a:gd name="connsiteY41" fmla="*/ 6262 h 339723"/>
                <a:gd name="connsiteX42" fmla="*/ 367978 w 542268"/>
                <a:gd name="connsiteY42" fmla="*/ 17742 h 339723"/>
                <a:gd name="connsiteX43" fmla="*/ 376328 w 542268"/>
                <a:gd name="connsiteY43" fmla="*/ 31310 h 339723"/>
                <a:gd name="connsiteX44" fmla="*/ 385721 w 542268"/>
                <a:gd name="connsiteY44" fmla="*/ 33397 h 339723"/>
                <a:gd name="connsiteX45" fmla="*/ 386765 w 542268"/>
                <a:gd name="connsiteY45" fmla="*/ 51139 h 339723"/>
                <a:gd name="connsiteX46" fmla="*/ 391983 w 542268"/>
                <a:gd name="connsiteY46" fmla="*/ 57401 h 339723"/>
                <a:gd name="connsiteX47" fmla="*/ 401375 w 542268"/>
                <a:gd name="connsiteY47" fmla="*/ 61576 h 339723"/>
                <a:gd name="connsiteX48" fmla="*/ 408681 w 542268"/>
                <a:gd name="connsiteY48" fmla="*/ 60532 h 339723"/>
                <a:gd name="connsiteX49" fmla="*/ 421836 w 542268"/>
                <a:gd name="connsiteY49" fmla="*/ 62374 h 339723"/>
                <a:gd name="connsiteX50" fmla="*/ 414943 w 542268"/>
                <a:gd name="connsiteY50" fmla="*/ 72221 h 339723"/>
                <a:gd name="connsiteX51" fmla="*/ 415485 w 542268"/>
                <a:gd name="connsiteY51" fmla="*/ 75420 h 339723"/>
                <a:gd name="connsiteX52" fmla="*/ 420162 w 542268"/>
                <a:gd name="connsiteY52" fmla="*/ 79318 h 339723"/>
                <a:gd name="connsiteX53" fmla="*/ 435816 w 542268"/>
                <a:gd name="connsiteY53" fmla="*/ 75143 h 339723"/>
                <a:gd name="connsiteX54" fmla="*/ 469213 w 542268"/>
                <a:gd name="connsiteY54" fmla="*/ 81405 h 339723"/>
                <a:gd name="connsiteX55" fmla="*/ 485911 w 542268"/>
                <a:gd name="connsiteY55" fmla="*/ 86623 h 339723"/>
                <a:gd name="connsiteX56" fmla="*/ 491130 w 542268"/>
                <a:gd name="connsiteY56" fmla="*/ 90798 h 339723"/>
                <a:gd name="connsiteX57" fmla="*/ 493217 w 542268"/>
                <a:gd name="connsiteY57" fmla="*/ 89754 h 339723"/>
                <a:gd name="connsiteX58" fmla="*/ 493217 w 542268"/>
                <a:gd name="connsiteY58" fmla="*/ 98103 h 339723"/>
                <a:gd name="connsiteX59" fmla="*/ 485911 w 542268"/>
                <a:gd name="connsiteY59" fmla="*/ 101234 h 339723"/>
                <a:gd name="connsiteX60" fmla="*/ 483824 w 542268"/>
                <a:gd name="connsiteY60" fmla="*/ 108540 h 339723"/>
                <a:gd name="connsiteX61" fmla="*/ 478606 w 542268"/>
                <a:gd name="connsiteY61" fmla="*/ 109584 h 339723"/>
                <a:gd name="connsiteX62" fmla="*/ 476518 w 542268"/>
                <a:gd name="connsiteY62" fmla="*/ 128369 h 339723"/>
                <a:gd name="connsiteX63" fmla="*/ 487999 w 542268"/>
                <a:gd name="connsiteY63" fmla="*/ 138806 h 339723"/>
                <a:gd name="connsiteX64" fmla="*/ 495304 w 542268"/>
                <a:gd name="connsiteY64" fmla="*/ 139849 h 339723"/>
                <a:gd name="connsiteX65" fmla="*/ 502610 w 542268"/>
                <a:gd name="connsiteY65" fmla="*/ 148199 h 339723"/>
                <a:gd name="connsiteX66" fmla="*/ 487999 w 542268"/>
                <a:gd name="connsiteY66" fmla="*/ 168028 h 339723"/>
                <a:gd name="connsiteX67" fmla="*/ 475475 w 542268"/>
                <a:gd name="connsiteY67" fmla="*/ 179508 h 339723"/>
                <a:gd name="connsiteX68" fmla="*/ 475475 w 542268"/>
                <a:gd name="connsiteY68" fmla="*/ 185770 h 339723"/>
                <a:gd name="connsiteX69" fmla="*/ 485911 w 542268"/>
                <a:gd name="connsiteY69" fmla="*/ 198294 h 339723"/>
                <a:gd name="connsiteX70" fmla="*/ 479649 w 542268"/>
                <a:gd name="connsiteY70" fmla="*/ 211861 h 339723"/>
                <a:gd name="connsiteX71" fmla="*/ 466082 w 542268"/>
                <a:gd name="connsiteY71" fmla="*/ 230647 h 339723"/>
                <a:gd name="connsiteX72" fmla="*/ 470257 w 542268"/>
                <a:gd name="connsiteY72" fmla="*/ 238996 h 339723"/>
                <a:gd name="connsiteX73" fmla="*/ 463994 w 542268"/>
                <a:gd name="connsiteY73" fmla="*/ 251520 h 339723"/>
                <a:gd name="connsiteX74" fmla="*/ 468169 w 542268"/>
                <a:gd name="connsiteY74" fmla="*/ 268219 h 339723"/>
                <a:gd name="connsiteX75" fmla="*/ 479649 w 542268"/>
                <a:gd name="connsiteY75" fmla="*/ 278655 h 339723"/>
                <a:gd name="connsiteX76" fmla="*/ 493217 w 542268"/>
                <a:gd name="connsiteY76" fmla="*/ 279699 h 339723"/>
                <a:gd name="connsiteX77" fmla="*/ 499479 w 542268"/>
                <a:gd name="connsiteY77" fmla="*/ 282830 h 339723"/>
                <a:gd name="connsiteX78" fmla="*/ 507828 w 542268"/>
                <a:gd name="connsiteY78" fmla="*/ 282830 h 339723"/>
                <a:gd name="connsiteX79" fmla="*/ 513046 w 542268"/>
                <a:gd name="connsiteY79" fmla="*/ 287004 h 339723"/>
                <a:gd name="connsiteX80" fmla="*/ 523483 w 542268"/>
                <a:gd name="connsiteY80" fmla="*/ 279699 h 339723"/>
                <a:gd name="connsiteX81" fmla="*/ 533919 w 542268"/>
                <a:gd name="connsiteY81" fmla="*/ 282830 h 339723"/>
                <a:gd name="connsiteX82" fmla="*/ 542268 w 542268"/>
                <a:gd name="connsiteY82" fmla="*/ 299528 h 339723"/>
                <a:gd name="connsiteX83" fmla="*/ 532876 w 542268"/>
                <a:gd name="connsiteY83" fmla="*/ 316226 h 339723"/>
                <a:gd name="connsiteX84" fmla="*/ 519308 w 542268"/>
                <a:gd name="connsiteY84" fmla="*/ 316226 h 339723"/>
                <a:gd name="connsiteX85" fmla="*/ 518264 w 542268"/>
                <a:gd name="connsiteY85" fmla="*/ 332925 h 339723"/>
                <a:gd name="connsiteX86" fmla="*/ 514016 w 542268"/>
                <a:gd name="connsiteY86" fmla="*/ 339723 h 33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42268" h="339723">
                  <a:moveTo>
                    <a:pt x="0" y="339723"/>
                  </a:moveTo>
                  <a:lnTo>
                    <a:pt x="405" y="330211"/>
                  </a:lnTo>
                  <a:lnTo>
                    <a:pt x="11676" y="312678"/>
                  </a:lnTo>
                  <a:lnTo>
                    <a:pt x="7919" y="298902"/>
                  </a:lnTo>
                  <a:lnTo>
                    <a:pt x="11676" y="288883"/>
                  </a:lnTo>
                  <a:lnTo>
                    <a:pt x="26705" y="272602"/>
                  </a:lnTo>
                  <a:lnTo>
                    <a:pt x="31714" y="262583"/>
                  </a:lnTo>
                  <a:lnTo>
                    <a:pt x="56762" y="257573"/>
                  </a:lnTo>
                  <a:lnTo>
                    <a:pt x="59267" y="240040"/>
                  </a:lnTo>
                  <a:lnTo>
                    <a:pt x="59267" y="227516"/>
                  </a:lnTo>
                  <a:lnTo>
                    <a:pt x="79305" y="220002"/>
                  </a:lnTo>
                  <a:lnTo>
                    <a:pt x="94333" y="223759"/>
                  </a:lnTo>
                  <a:lnTo>
                    <a:pt x="103100" y="211235"/>
                  </a:lnTo>
                  <a:lnTo>
                    <a:pt x="143535" y="198982"/>
                  </a:lnTo>
                  <a:cubicBezTo>
                    <a:pt x="143555" y="199101"/>
                    <a:pt x="143574" y="199219"/>
                    <a:pt x="143594" y="199338"/>
                  </a:cubicBezTo>
                  <a:lnTo>
                    <a:pt x="152987" y="199338"/>
                  </a:lnTo>
                  <a:lnTo>
                    <a:pt x="159248" y="186814"/>
                  </a:lnTo>
                  <a:lnTo>
                    <a:pt x="165511" y="185770"/>
                  </a:lnTo>
                  <a:lnTo>
                    <a:pt x="186384" y="193076"/>
                  </a:lnTo>
                  <a:lnTo>
                    <a:pt x="193689" y="193076"/>
                  </a:lnTo>
                  <a:lnTo>
                    <a:pt x="198908" y="183683"/>
                  </a:lnTo>
                  <a:lnTo>
                    <a:pt x="205169" y="182639"/>
                  </a:lnTo>
                  <a:lnTo>
                    <a:pt x="213518" y="170115"/>
                  </a:lnTo>
                  <a:lnTo>
                    <a:pt x="210388" y="151330"/>
                  </a:lnTo>
                  <a:lnTo>
                    <a:pt x="227086" y="151330"/>
                  </a:lnTo>
                  <a:lnTo>
                    <a:pt x="234391" y="142980"/>
                  </a:lnTo>
                  <a:lnTo>
                    <a:pt x="253178" y="144024"/>
                  </a:lnTo>
                  <a:lnTo>
                    <a:pt x="259439" y="141937"/>
                  </a:lnTo>
                  <a:lnTo>
                    <a:pt x="261527" y="131500"/>
                  </a:lnTo>
                  <a:lnTo>
                    <a:pt x="258395" y="112714"/>
                  </a:lnTo>
                  <a:lnTo>
                    <a:pt x="263613" y="106453"/>
                  </a:lnTo>
                  <a:lnTo>
                    <a:pt x="274050" y="103322"/>
                  </a:lnTo>
                  <a:lnTo>
                    <a:pt x="288661" y="105409"/>
                  </a:lnTo>
                  <a:lnTo>
                    <a:pt x="288661" y="83492"/>
                  </a:lnTo>
                  <a:lnTo>
                    <a:pt x="280312" y="75143"/>
                  </a:lnTo>
                  <a:lnTo>
                    <a:pt x="281356" y="52183"/>
                  </a:lnTo>
                  <a:lnTo>
                    <a:pt x="287618" y="46964"/>
                  </a:lnTo>
                  <a:lnTo>
                    <a:pt x="314753" y="44877"/>
                  </a:lnTo>
                  <a:lnTo>
                    <a:pt x="342931" y="27135"/>
                  </a:lnTo>
                  <a:lnTo>
                    <a:pt x="343975" y="7306"/>
                  </a:lnTo>
                  <a:lnTo>
                    <a:pt x="349193" y="0"/>
                  </a:lnTo>
                  <a:lnTo>
                    <a:pt x="358586" y="6262"/>
                  </a:lnTo>
                  <a:lnTo>
                    <a:pt x="367978" y="17742"/>
                  </a:lnTo>
                  <a:lnTo>
                    <a:pt x="376328" y="31310"/>
                  </a:lnTo>
                  <a:lnTo>
                    <a:pt x="385721" y="33397"/>
                  </a:lnTo>
                  <a:lnTo>
                    <a:pt x="386765" y="51139"/>
                  </a:lnTo>
                  <a:lnTo>
                    <a:pt x="391983" y="57401"/>
                  </a:lnTo>
                  <a:lnTo>
                    <a:pt x="401375" y="61576"/>
                  </a:lnTo>
                  <a:lnTo>
                    <a:pt x="408681" y="60532"/>
                  </a:lnTo>
                  <a:lnTo>
                    <a:pt x="421836" y="62374"/>
                  </a:lnTo>
                  <a:lnTo>
                    <a:pt x="414943" y="72221"/>
                  </a:lnTo>
                  <a:cubicBezTo>
                    <a:pt x="415124" y="73287"/>
                    <a:pt x="415304" y="74354"/>
                    <a:pt x="415485" y="75420"/>
                  </a:cubicBezTo>
                  <a:lnTo>
                    <a:pt x="420162" y="79318"/>
                  </a:lnTo>
                  <a:lnTo>
                    <a:pt x="435816" y="75143"/>
                  </a:lnTo>
                  <a:lnTo>
                    <a:pt x="469213" y="81405"/>
                  </a:lnTo>
                  <a:lnTo>
                    <a:pt x="485911" y="86623"/>
                  </a:lnTo>
                  <a:lnTo>
                    <a:pt x="491130" y="90798"/>
                  </a:lnTo>
                  <a:lnTo>
                    <a:pt x="493217" y="89754"/>
                  </a:lnTo>
                  <a:lnTo>
                    <a:pt x="493217" y="98103"/>
                  </a:lnTo>
                  <a:lnTo>
                    <a:pt x="485911" y="101234"/>
                  </a:lnTo>
                  <a:lnTo>
                    <a:pt x="483824" y="108540"/>
                  </a:lnTo>
                  <a:lnTo>
                    <a:pt x="478606" y="109584"/>
                  </a:lnTo>
                  <a:lnTo>
                    <a:pt x="476518" y="128369"/>
                  </a:lnTo>
                  <a:lnTo>
                    <a:pt x="487999" y="138806"/>
                  </a:lnTo>
                  <a:lnTo>
                    <a:pt x="495304" y="139849"/>
                  </a:lnTo>
                  <a:lnTo>
                    <a:pt x="502610" y="148199"/>
                  </a:lnTo>
                  <a:lnTo>
                    <a:pt x="487999" y="168028"/>
                  </a:lnTo>
                  <a:lnTo>
                    <a:pt x="475475" y="179508"/>
                  </a:lnTo>
                  <a:lnTo>
                    <a:pt x="475475" y="185770"/>
                  </a:lnTo>
                  <a:lnTo>
                    <a:pt x="485911" y="198294"/>
                  </a:lnTo>
                  <a:lnTo>
                    <a:pt x="479649" y="211861"/>
                  </a:lnTo>
                  <a:lnTo>
                    <a:pt x="466082" y="230647"/>
                  </a:lnTo>
                  <a:lnTo>
                    <a:pt x="470257" y="238996"/>
                  </a:lnTo>
                  <a:lnTo>
                    <a:pt x="463994" y="251520"/>
                  </a:lnTo>
                  <a:lnTo>
                    <a:pt x="468169" y="268219"/>
                  </a:lnTo>
                  <a:lnTo>
                    <a:pt x="479649" y="278655"/>
                  </a:lnTo>
                  <a:lnTo>
                    <a:pt x="493217" y="279699"/>
                  </a:lnTo>
                  <a:lnTo>
                    <a:pt x="499479" y="282830"/>
                  </a:lnTo>
                  <a:lnTo>
                    <a:pt x="507828" y="282830"/>
                  </a:lnTo>
                  <a:lnTo>
                    <a:pt x="513046" y="287004"/>
                  </a:lnTo>
                  <a:lnTo>
                    <a:pt x="523483" y="279699"/>
                  </a:lnTo>
                  <a:lnTo>
                    <a:pt x="533919" y="282830"/>
                  </a:lnTo>
                  <a:lnTo>
                    <a:pt x="542268" y="299528"/>
                  </a:lnTo>
                  <a:lnTo>
                    <a:pt x="532876" y="316226"/>
                  </a:lnTo>
                  <a:lnTo>
                    <a:pt x="519308" y="316226"/>
                  </a:lnTo>
                  <a:lnTo>
                    <a:pt x="518264" y="332925"/>
                  </a:lnTo>
                  <a:lnTo>
                    <a:pt x="514016" y="33972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2A590B33-5AD0-AF6C-06A0-5D3D5CC3C437}"/>
                </a:ext>
              </a:extLst>
            </p:cNvPr>
            <p:cNvSpPr/>
            <p:nvPr/>
          </p:nvSpPr>
          <p:spPr>
            <a:xfrm>
              <a:off x="7043458" y="3219231"/>
              <a:ext cx="507631" cy="324068"/>
            </a:xfrm>
            <a:custGeom>
              <a:avLst/>
              <a:gdLst>
                <a:gd name="connsiteX0" fmla="*/ 13677 w 507631"/>
                <a:gd name="connsiteY0" fmla="*/ 84655 h 324068"/>
                <a:gd name="connsiteX1" fmla="*/ 15028 w 507631"/>
                <a:gd name="connsiteY1" fmla="*/ 88710 h 324068"/>
                <a:gd name="connsiteX2" fmla="*/ 13677 w 507631"/>
                <a:gd name="connsiteY2" fmla="*/ 84655 h 324068"/>
                <a:gd name="connsiteX3" fmla="*/ 417877 w 507631"/>
                <a:gd name="connsiteY3" fmla="*/ 0 h 324068"/>
                <a:gd name="connsiteX4" fmla="*/ 423095 w 507631"/>
                <a:gd name="connsiteY4" fmla="*/ 4175 h 324068"/>
                <a:gd name="connsiteX5" fmla="*/ 447099 w 507631"/>
                <a:gd name="connsiteY5" fmla="*/ 6262 h 324068"/>
                <a:gd name="connsiteX6" fmla="*/ 448143 w 507631"/>
                <a:gd name="connsiteY6" fmla="*/ 18786 h 324068"/>
                <a:gd name="connsiteX7" fmla="*/ 452317 w 507631"/>
                <a:gd name="connsiteY7" fmla="*/ 26091 h 324068"/>
                <a:gd name="connsiteX8" fmla="*/ 456492 w 507631"/>
                <a:gd name="connsiteY8" fmla="*/ 64706 h 324068"/>
                <a:gd name="connsiteX9" fmla="*/ 457536 w 507631"/>
                <a:gd name="connsiteY9" fmla="*/ 70968 h 324068"/>
                <a:gd name="connsiteX10" fmla="*/ 459623 w 507631"/>
                <a:gd name="connsiteY10" fmla="*/ 77230 h 324068"/>
                <a:gd name="connsiteX11" fmla="*/ 470060 w 507631"/>
                <a:gd name="connsiteY11" fmla="*/ 77230 h 324068"/>
                <a:gd name="connsiteX12" fmla="*/ 470060 w 507631"/>
                <a:gd name="connsiteY12" fmla="*/ 89754 h 324068"/>
                <a:gd name="connsiteX13" fmla="*/ 490933 w 507631"/>
                <a:gd name="connsiteY13" fmla="*/ 104365 h 324068"/>
                <a:gd name="connsiteX14" fmla="*/ 501369 w 507631"/>
                <a:gd name="connsiteY14" fmla="*/ 102278 h 324068"/>
                <a:gd name="connsiteX15" fmla="*/ 507631 w 507631"/>
                <a:gd name="connsiteY15" fmla="*/ 113758 h 324068"/>
                <a:gd name="connsiteX16" fmla="*/ 503457 w 507631"/>
                <a:gd name="connsiteY16" fmla="*/ 129413 h 324068"/>
                <a:gd name="connsiteX17" fmla="*/ 507631 w 507631"/>
                <a:gd name="connsiteY17" fmla="*/ 139849 h 324068"/>
                <a:gd name="connsiteX18" fmla="*/ 506587 w 507631"/>
                <a:gd name="connsiteY18" fmla="*/ 150286 h 324068"/>
                <a:gd name="connsiteX19" fmla="*/ 496151 w 507631"/>
                <a:gd name="connsiteY19" fmla="*/ 155504 h 324068"/>
                <a:gd name="connsiteX20" fmla="*/ 496151 w 507631"/>
                <a:gd name="connsiteY20" fmla="*/ 161766 h 324068"/>
                <a:gd name="connsiteX21" fmla="*/ 504501 w 507631"/>
                <a:gd name="connsiteY21" fmla="*/ 164897 h 324068"/>
                <a:gd name="connsiteX22" fmla="*/ 507572 w 507631"/>
                <a:gd name="connsiteY22" fmla="*/ 183327 h 324068"/>
                <a:gd name="connsiteX23" fmla="*/ 467138 w 507631"/>
                <a:gd name="connsiteY23" fmla="*/ 195580 h 324068"/>
                <a:gd name="connsiteX24" fmla="*/ 458371 w 507631"/>
                <a:gd name="connsiteY24" fmla="*/ 208104 h 324068"/>
                <a:gd name="connsiteX25" fmla="*/ 443342 w 507631"/>
                <a:gd name="connsiteY25" fmla="*/ 204347 h 324068"/>
                <a:gd name="connsiteX26" fmla="*/ 423304 w 507631"/>
                <a:gd name="connsiteY26" fmla="*/ 211861 h 324068"/>
                <a:gd name="connsiteX27" fmla="*/ 423304 w 507631"/>
                <a:gd name="connsiteY27" fmla="*/ 224385 h 324068"/>
                <a:gd name="connsiteX28" fmla="*/ 420800 w 507631"/>
                <a:gd name="connsiteY28" fmla="*/ 241918 h 324068"/>
                <a:gd name="connsiteX29" fmla="*/ 395752 w 507631"/>
                <a:gd name="connsiteY29" fmla="*/ 246928 h 324068"/>
                <a:gd name="connsiteX30" fmla="*/ 390742 w 507631"/>
                <a:gd name="connsiteY30" fmla="*/ 256947 h 324068"/>
                <a:gd name="connsiteX31" fmla="*/ 375714 w 507631"/>
                <a:gd name="connsiteY31" fmla="*/ 273228 h 324068"/>
                <a:gd name="connsiteX32" fmla="*/ 371957 w 507631"/>
                <a:gd name="connsiteY32" fmla="*/ 283247 h 324068"/>
                <a:gd name="connsiteX33" fmla="*/ 375714 w 507631"/>
                <a:gd name="connsiteY33" fmla="*/ 297023 h 324068"/>
                <a:gd name="connsiteX34" fmla="*/ 364442 w 507631"/>
                <a:gd name="connsiteY34" fmla="*/ 314556 h 324068"/>
                <a:gd name="connsiteX35" fmla="*/ 364038 w 507631"/>
                <a:gd name="connsiteY35" fmla="*/ 324068 h 324068"/>
                <a:gd name="connsiteX36" fmla="*/ 9353 w 507631"/>
                <a:gd name="connsiteY36" fmla="*/ 324068 h 324068"/>
                <a:gd name="connsiteX37" fmla="*/ 13776 w 507631"/>
                <a:gd name="connsiteY37" fmla="*/ 310799 h 324068"/>
                <a:gd name="connsiteX38" fmla="*/ 0 w 507631"/>
                <a:gd name="connsiteY38" fmla="*/ 309547 h 324068"/>
                <a:gd name="connsiteX39" fmla="*/ 2504 w 507631"/>
                <a:gd name="connsiteY39" fmla="*/ 295771 h 324068"/>
                <a:gd name="connsiteX40" fmla="*/ 21290 w 507631"/>
                <a:gd name="connsiteY40" fmla="*/ 279490 h 324068"/>
                <a:gd name="connsiteX41" fmla="*/ 35066 w 507631"/>
                <a:gd name="connsiteY41" fmla="*/ 279490 h 324068"/>
                <a:gd name="connsiteX42" fmla="*/ 31309 w 507631"/>
                <a:gd name="connsiteY42" fmla="*/ 258199 h 324068"/>
                <a:gd name="connsiteX43" fmla="*/ 37571 w 507631"/>
                <a:gd name="connsiteY43" fmla="*/ 248180 h 324068"/>
                <a:gd name="connsiteX44" fmla="*/ 41328 w 507631"/>
                <a:gd name="connsiteY44" fmla="*/ 229395 h 324068"/>
                <a:gd name="connsiteX45" fmla="*/ 33814 w 507631"/>
                <a:gd name="connsiteY45" fmla="*/ 208104 h 324068"/>
                <a:gd name="connsiteX46" fmla="*/ 38823 w 507631"/>
                <a:gd name="connsiteY46" fmla="*/ 164271 h 324068"/>
                <a:gd name="connsiteX47" fmla="*/ 38920 w 507631"/>
                <a:gd name="connsiteY47" fmla="*/ 163741 h 324068"/>
                <a:gd name="connsiteX48" fmla="*/ 42163 w 507631"/>
                <a:gd name="connsiteY48" fmla="*/ 166984 h 324068"/>
                <a:gd name="connsiteX49" fmla="*/ 55730 w 507631"/>
                <a:gd name="connsiteY49" fmla="*/ 159679 h 324068"/>
                <a:gd name="connsiteX50" fmla="*/ 57818 w 507631"/>
                <a:gd name="connsiteY50" fmla="*/ 154460 h 324068"/>
                <a:gd name="connsiteX51" fmla="*/ 64079 w 507631"/>
                <a:gd name="connsiteY51" fmla="*/ 148199 h 324068"/>
                <a:gd name="connsiteX52" fmla="*/ 87040 w 507631"/>
                <a:gd name="connsiteY52" fmla="*/ 116889 h 324068"/>
                <a:gd name="connsiteX53" fmla="*/ 95390 w 507631"/>
                <a:gd name="connsiteY53" fmla="*/ 106453 h 324068"/>
                <a:gd name="connsiteX54" fmla="*/ 95390 w 507631"/>
                <a:gd name="connsiteY54" fmla="*/ 97060 h 324068"/>
                <a:gd name="connsiteX55" fmla="*/ 90171 w 507631"/>
                <a:gd name="connsiteY55" fmla="*/ 89754 h 324068"/>
                <a:gd name="connsiteX56" fmla="*/ 93302 w 507631"/>
                <a:gd name="connsiteY56" fmla="*/ 74099 h 324068"/>
                <a:gd name="connsiteX57" fmla="*/ 104782 w 507631"/>
                <a:gd name="connsiteY57" fmla="*/ 77230 h 324068"/>
                <a:gd name="connsiteX58" fmla="*/ 115219 w 507631"/>
                <a:gd name="connsiteY58" fmla="*/ 69925 h 324068"/>
                <a:gd name="connsiteX59" fmla="*/ 140266 w 507631"/>
                <a:gd name="connsiteY59" fmla="*/ 80361 h 324068"/>
                <a:gd name="connsiteX60" fmla="*/ 147571 w 507631"/>
                <a:gd name="connsiteY60" fmla="*/ 74099 h 324068"/>
                <a:gd name="connsiteX61" fmla="*/ 156965 w 507631"/>
                <a:gd name="connsiteY61" fmla="*/ 75143 h 324068"/>
                <a:gd name="connsiteX62" fmla="*/ 158009 w 507631"/>
                <a:gd name="connsiteY62" fmla="*/ 81405 h 324068"/>
                <a:gd name="connsiteX63" fmla="*/ 163226 w 507631"/>
                <a:gd name="connsiteY63" fmla="*/ 81405 h 324068"/>
                <a:gd name="connsiteX64" fmla="*/ 167401 w 507631"/>
                <a:gd name="connsiteY64" fmla="*/ 87667 h 324068"/>
                <a:gd name="connsiteX65" fmla="*/ 172619 w 507631"/>
                <a:gd name="connsiteY65" fmla="*/ 87667 h 324068"/>
                <a:gd name="connsiteX66" fmla="*/ 173663 w 507631"/>
                <a:gd name="connsiteY66" fmla="*/ 99147 h 324068"/>
                <a:gd name="connsiteX67" fmla="*/ 167401 w 507631"/>
                <a:gd name="connsiteY67" fmla="*/ 110627 h 324068"/>
                <a:gd name="connsiteX68" fmla="*/ 168444 w 507631"/>
                <a:gd name="connsiteY68" fmla="*/ 116889 h 324068"/>
                <a:gd name="connsiteX69" fmla="*/ 161139 w 507631"/>
                <a:gd name="connsiteY69" fmla="*/ 128369 h 324068"/>
                <a:gd name="connsiteX70" fmla="*/ 191405 w 507631"/>
                <a:gd name="connsiteY70" fmla="*/ 141937 h 324068"/>
                <a:gd name="connsiteX71" fmla="*/ 198711 w 507631"/>
                <a:gd name="connsiteY71" fmla="*/ 139849 h 324068"/>
                <a:gd name="connsiteX72" fmla="*/ 198711 w 507631"/>
                <a:gd name="connsiteY72" fmla="*/ 131500 h 324068"/>
                <a:gd name="connsiteX73" fmla="*/ 212278 w 507631"/>
                <a:gd name="connsiteY73" fmla="*/ 114802 h 324068"/>
                <a:gd name="connsiteX74" fmla="*/ 222714 w 507631"/>
                <a:gd name="connsiteY74" fmla="*/ 114802 h 324068"/>
                <a:gd name="connsiteX75" fmla="*/ 237326 w 507631"/>
                <a:gd name="connsiteY75" fmla="*/ 116889 h 324068"/>
                <a:gd name="connsiteX76" fmla="*/ 255068 w 507631"/>
                <a:gd name="connsiteY76" fmla="*/ 113758 h 324068"/>
                <a:gd name="connsiteX77" fmla="*/ 265504 w 507631"/>
                <a:gd name="connsiteY77" fmla="*/ 104365 h 324068"/>
                <a:gd name="connsiteX78" fmla="*/ 280115 w 507631"/>
                <a:gd name="connsiteY78" fmla="*/ 105409 h 324068"/>
                <a:gd name="connsiteX79" fmla="*/ 285333 w 507631"/>
                <a:gd name="connsiteY79" fmla="*/ 101234 h 324068"/>
                <a:gd name="connsiteX80" fmla="*/ 296814 w 507631"/>
                <a:gd name="connsiteY80" fmla="*/ 108540 h 324068"/>
                <a:gd name="connsiteX81" fmla="*/ 299945 w 507631"/>
                <a:gd name="connsiteY81" fmla="*/ 120020 h 324068"/>
                <a:gd name="connsiteX82" fmla="*/ 310381 w 507631"/>
                <a:gd name="connsiteY82" fmla="*/ 111671 h 324068"/>
                <a:gd name="connsiteX83" fmla="*/ 307250 w 507631"/>
                <a:gd name="connsiteY83" fmla="*/ 102278 h 324068"/>
                <a:gd name="connsiteX84" fmla="*/ 310381 w 507631"/>
                <a:gd name="connsiteY84" fmla="*/ 96016 h 324068"/>
                <a:gd name="connsiteX85" fmla="*/ 307250 w 507631"/>
                <a:gd name="connsiteY85" fmla="*/ 80361 h 324068"/>
                <a:gd name="connsiteX86" fmla="*/ 318730 w 507631"/>
                <a:gd name="connsiteY86" fmla="*/ 68881 h 324068"/>
                <a:gd name="connsiteX87" fmla="*/ 326036 w 507631"/>
                <a:gd name="connsiteY87" fmla="*/ 65750 h 324068"/>
                <a:gd name="connsiteX88" fmla="*/ 345866 w 507631"/>
                <a:gd name="connsiteY88" fmla="*/ 55314 h 324068"/>
                <a:gd name="connsiteX89" fmla="*/ 347952 w 507631"/>
                <a:gd name="connsiteY89" fmla="*/ 36528 h 324068"/>
                <a:gd name="connsiteX90" fmla="*/ 355258 w 507631"/>
                <a:gd name="connsiteY90" fmla="*/ 21917 h 324068"/>
                <a:gd name="connsiteX0" fmla="*/ 417877 w 507631"/>
                <a:gd name="connsiteY0" fmla="*/ 0 h 324068"/>
                <a:gd name="connsiteX1" fmla="*/ 423095 w 507631"/>
                <a:gd name="connsiteY1" fmla="*/ 4175 h 324068"/>
                <a:gd name="connsiteX2" fmla="*/ 447099 w 507631"/>
                <a:gd name="connsiteY2" fmla="*/ 6262 h 324068"/>
                <a:gd name="connsiteX3" fmla="*/ 448143 w 507631"/>
                <a:gd name="connsiteY3" fmla="*/ 18786 h 324068"/>
                <a:gd name="connsiteX4" fmla="*/ 452317 w 507631"/>
                <a:gd name="connsiteY4" fmla="*/ 26091 h 324068"/>
                <a:gd name="connsiteX5" fmla="*/ 456492 w 507631"/>
                <a:gd name="connsiteY5" fmla="*/ 64706 h 324068"/>
                <a:gd name="connsiteX6" fmla="*/ 457536 w 507631"/>
                <a:gd name="connsiteY6" fmla="*/ 70968 h 324068"/>
                <a:gd name="connsiteX7" fmla="*/ 459623 w 507631"/>
                <a:gd name="connsiteY7" fmla="*/ 77230 h 324068"/>
                <a:gd name="connsiteX8" fmla="*/ 470060 w 507631"/>
                <a:gd name="connsiteY8" fmla="*/ 77230 h 324068"/>
                <a:gd name="connsiteX9" fmla="*/ 470060 w 507631"/>
                <a:gd name="connsiteY9" fmla="*/ 89754 h 324068"/>
                <a:gd name="connsiteX10" fmla="*/ 490933 w 507631"/>
                <a:gd name="connsiteY10" fmla="*/ 104365 h 324068"/>
                <a:gd name="connsiteX11" fmla="*/ 501369 w 507631"/>
                <a:gd name="connsiteY11" fmla="*/ 102278 h 324068"/>
                <a:gd name="connsiteX12" fmla="*/ 507631 w 507631"/>
                <a:gd name="connsiteY12" fmla="*/ 113758 h 324068"/>
                <a:gd name="connsiteX13" fmla="*/ 503457 w 507631"/>
                <a:gd name="connsiteY13" fmla="*/ 129413 h 324068"/>
                <a:gd name="connsiteX14" fmla="*/ 507631 w 507631"/>
                <a:gd name="connsiteY14" fmla="*/ 139849 h 324068"/>
                <a:gd name="connsiteX15" fmla="*/ 506587 w 507631"/>
                <a:gd name="connsiteY15" fmla="*/ 150286 h 324068"/>
                <a:gd name="connsiteX16" fmla="*/ 496151 w 507631"/>
                <a:gd name="connsiteY16" fmla="*/ 155504 h 324068"/>
                <a:gd name="connsiteX17" fmla="*/ 496151 w 507631"/>
                <a:gd name="connsiteY17" fmla="*/ 161766 h 324068"/>
                <a:gd name="connsiteX18" fmla="*/ 504501 w 507631"/>
                <a:gd name="connsiteY18" fmla="*/ 164897 h 324068"/>
                <a:gd name="connsiteX19" fmla="*/ 507572 w 507631"/>
                <a:gd name="connsiteY19" fmla="*/ 183327 h 324068"/>
                <a:gd name="connsiteX20" fmla="*/ 467138 w 507631"/>
                <a:gd name="connsiteY20" fmla="*/ 195580 h 324068"/>
                <a:gd name="connsiteX21" fmla="*/ 458371 w 507631"/>
                <a:gd name="connsiteY21" fmla="*/ 208104 h 324068"/>
                <a:gd name="connsiteX22" fmla="*/ 443342 w 507631"/>
                <a:gd name="connsiteY22" fmla="*/ 204347 h 324068"/>
                <a:gd name="connsiteX23" fmla="*/ 423304 w 507631"/>
                <a:gd name="connsiteY23" fmla="*/ 211861 h 324068"/>
                <a:gd name="connsiteX24" fmla="*/ 423304 w 507631"/>
                <a:gd name="connsiteY24" fmla="*/ 224385 h 324068"/>
                <a:gd name="connsiteX25" fmla="*/ 420800 w 507631"/>
                <a:gd name="connsiteY25" fmla="*/ 241918 h 324068"/>
                <a:gd name="connsiteX26" fmla="*/ 395752 w 507631"/>
                <a:gd name="connsiteY26" fmla="*/ 246928 h 324068"/>
                <a:gd name="connsiteX27" fmla="*/ 390742 w 507631"/>
                <a:gd name="connsiteY27" fmla="*/ 256947 h 324068"/>
                <a:gd name="connsiteX28" fmla="*/ 375714 w 507631"/>
                <a:gd name="connsiteY28" fmla="*/ 273228 h 324068"/>
                <a:gd name="connsiteX29" fmla="*/ 371957 w 507631"/>
                <a:gd name="connsiteY29" fmla="*/ 283247 h 324068"/>
                <a:gd name="connsiteX30" fmla="*/ 375714 w 507631"/>
                <a:gd name="connsiteY30" fmla="*/ 297023 h 324068"/>
                <a:gd name="connsiteX31" fmla="*/ 364442 w 507631"/>
                <a:gd name="connsiteY31" fmla="*/ 314556 h 324068"/>
                <a:gd name="connsiteX32" fmla="*/ 364038 w 507631"/>
                <a:gd name="connsiteY32" fmla="*/ 324068 h 324068"/>
                <a:gd name="connsiteX33" fmla="*/ 9353 w 507631"/>
                <a:gd name="connsiteY33" fmla="*/ 324068 h 324068"/>
                <a:gd name="connsiteX34" fmla="*/ 13776 w 507631"/>
                <a:gd name="connsiteY34" fmla="*/ 310799 h 324068"/>
                <a:gd name="connsiteX35" fmla="*/ 0 w 507631"/>
                <a:gd name="connsiteY35" fmla="*/ 309547 h 324068"/>
                <a:gd name="connsiteX36" fmla="*/ 2504 w 507631"/>
                <a:gd name="connsiteY36" fmla="*/ 295771 h 324068"/>
                <a:gd name="connsiteX37" fmla="*/ 21290 w 507631"/>
                <a:gd name="connsiteY37" fmla="*/ 279490 h 324068"/>
                <a:gd name="connsiteX38" fmla="*/ 35066 w 507631"/>
                <a:gd name="connsiteY38" fmla="*/ 279490 h 324068"/>
                <a:gd name="connsiteX39" fmla="*/ 31309 w 507631"/>
                <a:gd name="connsiteY39" fmla="*/ 258199 h 324068"/>
                <a:gd name="connsiteX40" fmla="*/ 37571 w 507631"/>
                <a:gd name="connsiteY40" fmla="*/ 248180 h 324068"/>
                <a:gd name="connsiteX41" fmla="*/ 41328 w 507631"/>
                <a:gd name="connsiteY41" fmla="*/ 229395 h 324068"/>
                <a:gd name="connsiteX42" fmla="*/ 33814 w 507631"/>
                <a:gd name="connsiteY42" fmla="*/ 208104 h 324068"/>
                <a:gd name="connsiteX43" fmla="*/ 38823 w 507631"/>
                <a:gd name="connsiteY43" fmla="*/ 164271 h 324068"/>
                <a:gd name="connsiteX44" fmla="*/ 38920 w 507631"/>
                <a:gd name="connsiteY44" fmla="*/ 163741 h 324068"/>
                <a:gd name="connsiteX45" fmla="*/ 42163 w 507631"/>
                <a:gd name="connsiteY45" fmla="*/ 166984 h 324068"/>
                <a:gd name="connsiteX46" fmla="*/ 55730 w 507631"/>
                <a:gd name="connsiteY46" fmla="*/ 159679 h 324068"/>
                <a:gd name="connsiteX47" fmla="*/ 57818 w 507631"/>
                <a:gd name="connsiteY47" fmla="*/ 154460 h 324068"/>
                <a:gd name="connsiteX48" fmla="*/ 64079 w 507631"/>
                <a:gd name="connsiteY48" fmla="*/ 148199 h 324068"/>
                <a:gd name="connsiteX49" fmla="*/ 87040 w 507631"/>
                <a:gd name="connsiteY49" fmla="*/ 116889 h 324068"/>
                <a:gd name="connsiteX50" fmla="*/ 95390 w 507631"/>
                <a:gd name="connsiteY50" fmla="*/ 106453 h 324068"/>
                <a:gd name="connsiteX51" fmla="*/ 95390 w 507631"/>
                <a:gd name="connsiteY51" fmla="*/ 97060 h 324068"/>
                <a:gd name="connsiteX52" fmla="*/ 90171 w 507631"/>
                <a:gd name="connsiteY52" fmla="*/ 89754 h 324068"/>
                <a:gd name="connsiteX53" fmla="*/ 93302 w 507631"/>
                <a:gd name="connsiteY53" fmla="*/ 74099 h 324068"/>
                <a:gd name="connsiteX54" fmla="*/ 104782 w 507631"/>
                <a:gd name="connsiteY54" fmla="*/ 77230 h 324068"/>
                <a:gd name="connsiteX55" fmla="*/ 115219 w 507631"/>
                <a:gd name="connsiteY55" fmla="*/ 69925 h 324068"/>
                <a:gd name="connsiteX56" fmla="*/ 140266 w 507631"/>
                <a:gd name="connsiteY56" fmla="*/ 80361 h 324068"/>
                <a:gd name="connsiteX57" fmla="*/ 147571 w 507631"/>
                <a:gd name="connsiteY57" fmla="*/ 74099 h 324068"/>
                <a:gd name="connsiteX58" fmla="*/ 156965 w 507631"/>
                <a:gd name="connsiteY58" fmla="*/ 75143 h 324068"/>
                <a:gd name="connsiteX59" fmla="*/ 158009 w 507631"/>
                <a:gd name="connsiteY59" fmla="*/ 81405 h 324068"/>
                <a:gd name="connsiteX60" fmla="*/ 163226 w 507631"/>
                <a:gd name="connsiteY60" fmla="*/ 81405 h 324068"/>
                <a:gd name="connsiteX61" fmla="*/ 167401 w 507631"/>
                <a:gd name="connsiteY61" fmla="*/ 87667 h 324068"/>
                <a:gd name="connsiteX62" fmla="*/ 172619 w 507631"/>
                <a:gd name="connsiteY62" fmla="*/ 87667 h 324068"/>
                <a:gd name="connsiteX63" fmla="*/ 173663 w 507631"/>
                <a:gd name="connsiteY63" fmla="*/ 99147 h 324068"/>
                <a:gd name="connsiteX64" fmla="*/ 167401 w 507631"/>
                <a:gd name="connsiteY64" fmla="*/ 110627 h 324068"/>
                <a:gd name="connsiteX65" fmla="*/ 168444 w 507631"/>
                <a:gd name="connsiteY65" fmla="*/ 116889 h 324068"/>
                <a:gd name="connsiteX66" fmla="*/ 161139 w 507631"/>
                <a:gd name="connsiteY66" fmla="*/ 128369 h 324068"/>
                <a:gd name="connsiteX67" fmla="*/ 191405 w 507631"/>
                <a:gd name="connsiteY67" fmla="*/ 141937 h 324068"/>
                <a:gd name="connsiteX68" fmla="*/ 198711 w 507631"/>
                <a:gd name="connsiteY68" fmla="*/ 139849 h 324068"/>
                <a:gd name="connsiteX69" fmla="*/ 198711 w 507631"/>
                <a:gd name="connsiteY69" fmla="*/ 131500 h 324068"/>
                <a:gd name="connsiteX70" fmla="*/ 212278 w 507631"/>
                <a:gd name="connsiteY70" fmla="*/ 114802 h 324068"/>
                <a:gd name="connsiteX71" fmla="*/ 222714 w 507631"/>
                <a:gd name="connsiteY71" fmla="*/ 114802 h 324068"/>
                <a:gd name="connsiteX72" fmla="*/ 237326 w 507631"/>
                <a:gd name="connsiteY72" fmla="*/ 116889 h 324068"/>
                <a:gd name="connsiteX73" fmla="*/ 255068 w 507631"/>
                <a:gd name="connsiteY73" fmla="*/ 113758 h 324068"/>
                <a:gd name="connsiteX74" fmla="*/ 265504 w 507631"/>
                <a:gd name="connsiteY74" fmla="*/ 104365 h 324068"/>
                <a:gd name="connsiteX75" fmla="*/ 280115 w 507631"/>
                <a:gd name="connsiteY75" fmla="*/ 105409 h 324068"/>
                <a:gd name="connsiteX76" fmla="*/ 285333 w 507631"/>
                <a:gd name="connsiteY76" fmla="*/ 101234 h 324068"/>
                <a:gd name="connsiteX77" fmla="*/ 296814 w 507631"/>
                <a:gd name="connsiteY77" fmla="*/ 108540 h 324068"/>
                <a:gd name="connsiteX78" fmla="*/ 299945 w 507631"/>
                <a:gd name="connsiteY78" fmla="*/ 120020 h 324068"/>
                <a:gd name="connsiteX79" fmla="*/ 310381 w 507631"/>
                <a:gd name="connsiteY79" fmla="*/ 111671 h 324068"/>
                <a:gd name="connsiteX80" fmla="*/ 307250 w 507631"/>
                <a:gd name="connsiteY80" fmla="*/ 102278 h 324068"/>
                <a:gd name="connsiteX81" fmla="*/ 310381 w 507631"/>
                <a:gd name="connsiteY81" fmla="*/ 96016 h 324068"/>
                <a:gd name="connsiteX82" fmla="*/ 307250 w 507631"/>
                <a:gd name="connsiteY82" fmla="*/ 80361 h 324068"/>
                <a:gd name="connsiteX83" fmla="*/ 318730 w 507631"/>
                <a:gd name="connsiteY83" fmla="*/ 68881 h 324068"/>
                <a:gd name="connsiteX84" fmla="*/ 326036 w 507631"/>
                <a:gd name="connsiteY84" fmla="*/ 65750 h 324068"/>
                <a:gd name="connsiteX85" fmla="*/ 345866 w 507631"/>
                <a:gd name="connsiteY85" fmla="*/ 55314 h 324068"/>
                <a:gd name="connsiteX86" fmla="*/ 347952 w 507631"/>
                <a:gd name="connsiteY86" fmla="*/ 36528 h 324068"/>
                <a:gd name="connsiteX87" fmla="*/ 355258 w 507631"/>
                <a:gd name="connsiteY87" fmla="*/ 21917 h 324068"/>
                <a:gd name="connsiteX88" fmla="*/ 417877 w 507631"/>
                <a:gd name="connsiteY88" fmla="*/ 0 h 324068"/>
                <a:gd name="connsiteX0" fmla="*/ 417877 w 507631"/>
                <a:gd name="connsiteY0" fmla="*/ 0 h 371694"/>
                <a:gd name="connsiteX1" fmla="*/ 423095 w 507631"/>
                <a:gd name="connsiteY1" fmla="*/ 4175 h 371694"/>
                <a:gd name="connsiteX2" fmla="*/ 447099 w 507631"/>
                <a:gd name="connsiteY2" fmla="*/ 6262 h 371694"/>
                <a:gd name="connsiteX3" fmla="*/ 448143 w 507631"/>
                <a:gd name="connsiteY3" fmla="*/ 18786 h 371694"/>
                <a:gd name="connsiteX4" fmla="*/ 452317 w 507631"/>
                <a:gd name="connsiteY4" fmla="*/ 26091 h 371694"/>
                <a:gd name="connsiteX5" fmla="*/ 456492 w 507631"/>
                <a:gd name="connsiteY5" fmla="*/ 64706 h 371694"/>
                <a:gd name="connsiteX6" fmla="*/ 457536 w 507631"/>
                <a:gd name="connsiteY6" fmla="*/ 70968 h 371694"/>
                <a:gd name="connsiteX7" fmla="*/ 459623 w 507631"/>
                <a:gd name="connsiteY7" fmla="*/ 77230 h 371694"/>
                <a:gd name="connsiteX8" fmla="*/ 470060 w 507631"/>
                <a:gd name="connsiteY8" fmla="*/ 77230 h 371694"/>
                <a:gd name="connsiteX9" fmla="*/ 470060 w 507631"/>
                <a:gd name="connsiteY9" fmla="*/ 89754 h 371694"/>
                <a:gd name="connsiteX10" fmla="*/ 490933 w 507631"/>
                <a:gd name="connsiteY10" fmla="*/ 104365 h 371694"/>
                <a:gd name="connsiteX11" fmla="*/ 501369 w 507631"/>
                <a:gd name="connsiteY11" fmla="*/ 102278 h 371694"/>
                <a:gd name="connsiteX12" fmla="*/ 507631 w 507631"/>
                <a:gd name="connsiteY12" fmla="*/ 113758 h 371694"/>
                <a:gd name="connsiteX13" fmla="*/ 503457 w 507631"/>
                <a:gd name="connsiteY13" fmla="*/ 129413 h 371694"/>
                <a:gd name="connsiteX14" fmla="*/ 507631 w 507631"/>
                <a:gd name="connsiteY14" fmla="*/ 139849 h 371694"/>
                <a:gd name="connsiteX15" fmla="*/ 506587 w 507631"/>
                <a:gd name="connsiteY15" fmla="*/ 150286 h 371694"/>
                <a:gd name="connsiteX16" fmla="*/ 496151 w 507631"/>
                <a:gd name="connsiteY16" fmla="*/ 155504 h 371694"/>
                <a:gd name="connsiteX17" fmla="*/ 496151 w 507631"/>
                <a:gd name="connsiteY17" fmla="*/ 161766 h 371694"/>
                <a:gd name="connsiteX18" fmla="*/ 504501 w 507631"/>
                <a:gd name="connsiteY18" fmla="*/ 164897 h 371694"/>
                <a:gd name="connsiteX19" fmla="*/ 507572 w 507631"/>
                <a:gd name="connsiteY19" fmla="*/ 183327 h 371694"/>
                <a:gd name="connsiteX20" fmla="*/ 467138 w 507631"/>
                <a:gd name="connsiteY20" fmla="*/ 195580 h 371694"/>
                <a:gd name="connsiteX21" fmla="*/ 458371 w 507631"/>
                <a:gd name="connsiteY21" fmla="*/ 208104 h 371694"/>
                <a:gd name="connsiteX22" fmla="*/ 443342 w 507631"/>
                <a:gd name="connsiteY22" fmla="*/ 204347 h 371694"/>
                <a:gd name="connsiteX23" fmla="*/ 423304 w 507631"/>
                <a:gd name="connsiteY23" fmla="*/ 211861 h 371694"/>
                <a:gd name="connsiteX24" fmla="*/ 423304 w 507631"/>
                <a:gd name="connsiteY24" fmla="*/ 224385 h 371694"/>
                <a:gd name="connsiteX25" fmla="*/ 420800 w 507631"/>
                <a:gd name="connsiteY25" fmla="*/ 241918 h 371694"/>
                <a:gd name="connsiteX26" fmla="*/ 395752 w 507631"/>
                <a:gd name="connsiteY26" fmla="*/ 246928 h 371694"/>
                <a:gd name="connsiteX27" fmla="*/ 390742 w 507631"/>
                <a:gd name="connsiteY27" fmla="*/ 256947 h 371694"/>
                <a:gd name="connsiteX28" fmla="*/ 375714 w 507631"/>
                <a:gd name="connsiteY28" fmla="*/ 273228 h 371694"/>
                <a:gd name="connsiteX29" fmla="*/ 371957 w 507631"/>
                <a:gd name="connsiteY29" fmla="*/ 283247 h 371694"/>
                <a:gd name="connsiteX30" fmla="*/ 375714 w 507631"/>
                <a:gd name="connsiteY30" fmla="*/ 297023 h 371694"/>
                <a:gd name="connsiteX31" fmla="*/ 364442 w 507631"/>
                <a:gd name="connsiteY31" fmla="*/ 314556 h 371694"/>
                <a:gd name="connsiteX32" fmla="*/ 364038 w 507631"/>
                <a:gd name="connsiteY32" fmla="*/ 324068 h 371694"/>
                <a:gd name="connsiteX33" fmla="*/ 157283 w 507631"/>
                <a:gd name="connsiteY33" fmla="*/ 371694 h 371694"/>
                <a:gd name="connsiteX34" fmla="*/ 9353 w 507631"/>
                <a:gd name="connsiteY34" fmla="*/ 324068 h 371694"/>
                <a:gd name="connsiteX35" fmla="*/ 13776 w 507631"/>
                <a:gd name="connsiteY35" fmla="*/ 310799 h 371694"/>
                <a:gd name="connsiteX36" fmla="*/ 0 w 507631"/>
                <a:gd name="connsiteY36" fmla="*/ 309547 h 371694"/>
                <a:gd name="connsiteX37" fmla="*/ 2504 w 507631"/>
                <a:gd name="connsiteY37" fmla="*/ 295771 h 371694"/>
                <a:gd name="connsiteX38" fmla="*/ 21290 w 507631"/>
                <a:gd name="connsiteY38" fmla="*/ 279490 h 371694"/>
                <a:gd name="connsiteX39" fmla="*/ 35066 w 507631"/>
                <a:gd name="connsiteY39" fmla="*/ 279490 h 371694"/>
                <a:gd name="connsiteX40" fmla="*/ 31309 w 507631"/>
                <a:gd name="connsiteY40" fmla="*/ 258199 h 371694"/>
                <a:gd name="connsiteX41" fmla="*/ 37571 w 507631"/>
                <a:gd name="connsiteY41" fmla="*/ 248180 h 371694"/>
                <a:gd name="connsiteX42" fmla="*/ 41328 w 507631"/>
                <a:gd name="connsiteY42" fmla="*/ 229395 h 371694"/>
                <a:gd name="connsiteX43" fmla="*/ 33814 w 507631"/>
                <a:gd name="connsiteY43" fmla="*/ 208104 h 371694"/>
                <a:gd name="connsiteX44" fmla="*/ 38823 w 507631"/>
                <a:gd name="connsiteY44" fmla="*/ 164271 h 371694"/>
                <a:gd name="connsiteX45" fmla="*/ 38920 w 507631"/>
                <a:gd name="connsiteY45" fmla="*/ 163741 h 371694"/>
                <a:gd name="connsiteX46" fmla="*/ 42163 w 507631"/>
                <a:gd name="connsiteY46" fmla="*/ 166984 h 371694"/>
                <a:gd name="connsiteX47" fmla="*/ 55730 w 507631"/>
                <a:gd name="connsiteY47" fmla="*/ 159679 h 371694"/>
                <a:gd name="connsiteX48" fmla="*/ 57818 w 507631"/>
                <a:gd name="connsiteY48" fmla="*/ 154460 h 371694"/>
                <a:gd name="connsiteX49" fmla="*/ 64079 w 507631"/>
                <a:gd name="connsiteY49" fmla="*/ 148199 h 371694"/>
                <a:gd name="connsiteX50" fmla="*/ 87040 w 507631"/>
                <a:gd name="connsiteY50" fmla="*/ 116889 h 371694"/>
                <a:gd name="connsiteX51" fmla="*/ 95390 w 507631"/>
                <a:gd name="connsiteY51" fmla="*/ 106453 h 371694"/>
                <a:gd name="connsiteX52" fmla="*/ 95390 w 507631"/>
                <a:gd name="connsiteY52" fmla="*/ 97060 h 371694"/>
                <a:gd name="connsiteX53" fmla="*/ 90171 w 507631"/>
                <a:gd name="connsiteY53" fmla="*/ 89754 h 371694"/>
                <a:gd name="connsiteX54" fmla="*/ 93302 w 507631"/>
                <a:gd name="connsiteY54" fmla="*/ 74099 h 371694"/>
                <a:gd name="connsiteX55" fmla="*/ 104782 w 507631"/>
                <a:gd name="connsiteY55" fmla="*/ 77230 h 371694"/>
                <a:gd name="connsiteX56" fmla="*/ 115219 w 507631"/>
                <a:gd name="connsiteY56" fmla="*/ 69925 h 371694"/>
                <a:gd name="connsiteX57" fmla="*/ 140266 w 507631"/>
                <a:gd name="connsiteY57" fmla="*/ 80361 h 371694"/>
                <a:gd name="connsiteX58" fmla="*/ 147571 w 507631"/>
                <a:gd name="connsiteY58" fmla="*/ 74099 h 371694"/>
                <a:gd name="connsiteX59" fmla="*/ 156965 w 507631"/>
                <a:gd name="connsiteY59" fmla="*/ 75143 h 371694"/>
                <a:gd name="connsiteX60" fmla="*/ 158009 w 507631"/>
                <a:gd name="connsiteY60" fmla="*/ 81405 h 371694"/>
                <a:gd name="connsiteX61" fmla="*/ 163226 w 507631"/>
                <a:gd name="connsiteY61" fmla="*/ 81405 h 371694"/>
                <a:gd name="connsiteX62" fmla="*/ 167401 w 507631"/>
                <a:gd name="connsiteY62" fmla="*/ 87667 h 371694"/>
                <a:gd name="connsiteX63" fmla="*/ 172619 w 507631"/>
                <a:gd name="connsiteY63" fmla="*/ 87667 h 371694"/>
                <a:gd name="connsiteX64" fmla="*/ 173663 w 507631"/>
                <a:gd name="connsiteY64" fmla="*/ 99147 h 371694"/>
                <a:gd name="connsiteX65" fmla="*/ 167401 w 507631"/>
                <a:gd name="connsiteY65" fmla="*/ 110627 h 371694"/>
                <a:gd name="connsiteX66" fmla="*/ 168444 w 507631"/>
                <a:gd name="connsiteY66" fmla="*/ 116889 h 371694"/>
                <a:gd name="connsiteX67" fmla="*/ 161139 w 507631"/>
                <a:gd name="connsiteY67" fmla="*/ 128369 h 371694"/>
                <a:gd name="connsiteX68" fmla="*/ 191405 w 507631"/>
                <a:gd name="connsiteY68" fmla="*/ 141937 h 371694"/>
                <a:gd name="connsiteX69" fmla="*/ 198711 w 507631"/>
                <a:gd name="connsiteY69" fmla="*/ 139849 h 371694"/>
                <a:gd name="connsiteX70" fmla="*/ 198711 w 507631"/>
                <a:gd name="connsiteY70" fmla="*/ 131500 h 371694"/>
                <a:gd name="connsiteX71" fmla="*/ 212278 w 507631"/>
                <a:gd name="connsiteY71" fmla="*/ 114802 h 371694"/>
                <a:gd name="connsiteX72" fmla="*/ 222714 w 507631"/>
                <a:gd name="connsiteY72" fmla="*/ 114802 h 371694"/>
                <a:gd name="connsiteX73" fmla="*/ 237326 w 507631"/>
                <a:gd name="connsiteY73" fmla="*/ 116889 h 371694"/>
                <a:gd name="connsiteX74" fmla="*/ 255068 w 507631"/>
                <a:gd name="connsiteY74" fmla="*/ 113758 h 371694"/>
                <a:gd name="connsiteX75" fmla="*/ 265504 w 507631"/>
                <a:gd name="connsiteY75" fmla="*/ 104365 h 371694"/>
                <a:gd name="connsiteX76" fmla="*/ 280115 w 507631"/>
                <a:gd name="connsiteY76" fmla="*/ 105409 h 371694"/>
                <a:gd name="connsiteX77" fmla="*/ 285333 w 507631"/>
                <a:gd name="connsiteY77" fmla="*/ 101234 h 371694"/>
                <a:gd name="connsiteX78" fmla="*/ 296814 w 507631"/>
                <a:gd name="connsiteY78" fmla="*/ 108540 h 371694"/>
                <a:gd name="connsiteX79" fmla="*/ 299945 w 507631"/>
                <a:gd name="connsiteY79" fmla="*/ 120020 h 371694"/>
                <a:gd name="connsiteX80" fmla="*/ 310381 w 507631"/>
                <a:gd name="connsiteY80" fmla="*/ 111671 h 371694"/>
                <a:gd name="connsiteX81" fmla="*/ 307250 w 507631"/>
                <a:gd name="connsiteY81" fmla="*/ 102278 h 371694"/>
                <a:gd name="connsiteX82" fmla="*/ 310381 w 507631"/>
                <a:gd name="connsiteY82" fmla="*/ 96016 h 371694"/>
                <a:gd name="connsiteX83" fmla="*/ 307250 w 507631"/>
                <a:gd name="connsiteY83" fmla="*/ 80361 h 371694"/>
                <a:gd name="connsiteX84" fmla="*/ 318730 w 507631"/>
                <a:gd name="connsiteY84" fmla="*/ 68881 h 371694"/>
                <a:gd name="connsiteX85" fmla="*/ 326036 w 507631"/>
                <a:gd name="connsiteY85" fmla="*/ 65750 h 371694"/>
                <a:gd name="connsiteX86" fmla="*/ 345866 w 507631"/>
                <a:gd name="connsiteY86" fmla="*/ 55314 h 371694"/>
                <a:gd name="connsiteX87" fmla="*/ 347952 w 507631"/>
                <a:gd name="connsiteY87" fmla="*/ 36528 h 371694"/>
                <a:gd name="connsiteX88" fmla="*/ 355258 w 507631"/>
                <a:gd name="connsiteY88" fmla="*/ 21917 h 371694"/>
                <a:gd name="connsiteX89" fmla="*/ 417877 w 507631"/>
                <a:gd name="connsiteY89" fmla="*/ 0 h 371694"/>
                <a:gd name="connsiteX0" fmla="*/ 157283 w 507631"/>
                <a:gd name="connsiteY0" fmla="*/ 371694 h 463134"/>
                <a:gd name="connsiteX1" fmla="*/ 9353 w 507631"/>
                <a:gd name="connsiteY1" fmla="*/ 324068 h 463134"/>
                <a:gd name="connsiteX2" fmla="*/ 13776 w 507631"/>
                <a:gd name="connsiteY2" fmla="*/ 310799 h 463134"/>
                <a:gd name="connsiteX3" fmla="*/ 0 w 507631"/>
                <a:gd name="connsiteY3" fmla="*/ 309547 h 463134"/>
                <a:gd name="connsiteX4" fmla="*/ 2504 w 507631"/>
                <a:gd name="connsiteY4" fmla="*/ 295771 h 463134"/>
                <a:gd name="connsiteX5" fmla="*/ 21290 w 507631"/>
                <a:gd name="connsiteY5" fmla="*/ 279490 h 463134"/>
                <a:gd name="connsiteX6" fmla="*/ 35066 w 507631"/>
                <a:gd name="connsiteY6" fmla="*/ 279490 h 463134"/>
                <a:gd name="connsiteX7" fmla="*/ 31309 w 507631"/>
                <a:gd name="connsiteY7" fmla="*/ 258199 h 463134"/>
                <a:gd name="connsiteX8" fmla="*/ 37571 w 507631"/>
                <a:gd name="connsiteY8" fmla="*/ 248180 h 463134"/>
                <a:gd name="connsiteX9" fmla="*/ 41328 w 507631"/>
                <a:gd name="connsiteY9" fmla="*/ 229395 h 463134"/>
                <a:gd name="connsiteX10" fmla="*/ 33814 w 507631"/>
                <a:gd name="connsiteY10" fmla="*/ 208104 h 463134"/>
                <a:gd name="connsiteX11" fmla="*/ 38823 w 507631"/>
                <a:gd name="connsiteY11" fmla="*/ 164271 h 463134"/>
                <a:gd name="connsiteX12" fmla="*/ 38920 w 507631"/>
                <a:gd name="connsiteY12" fmla="*/ 163741 h 463134"/>
                <a:gd name="connsiteX13" fmla="*/ 42163 w 507631"/>
                <a:gd name="connsiteY13" fmla="*/ 166984 h 463134"/>
                <a:gd name="connsiteX14" fmla="*/ 55730 w 507631"/>
                <a:gd name="connsiteY14" fmla="*/ 159679 h 463134"/>
                <a:gd name="connsiteX15" fmla="*/ 57818 w 507631"/>
                <a:gd name="connsiteY15" fmla="*/ 154460 h 463134"/>
                <a:gd name="connsiteX16" fmla="*/ 64079 w 507631"/>
                <a:gd name="connsiteY16" fmla="*/ 148199 h 463134"/>
                <a:gd name="connsiteX17" fmla="*/ 87040 w 507631"/>
                <a:gd name="connsiteY17" fmla="*/ 116889 h 463134"/>
                <a:gd name="connsiteX18" fmla="*/ 95390 w 507631"/>
                <a:gd name="connsiteY18" fmla="*/ 106453 h 463134"/>
                <a:gd name="connsiteX19" fmla="*/ 95390 w 507631"/>
                <a:gd name="connsiteY19" fmla="*/ 97060 h 463134"/>
                <a:gd name="connsiteX20" fmla="*/ 90171 w 507631"/>
                <a:gd name="connsiteY20" fmla="*/ 89754 h 463134"/>
                <a:gd name="connsiteX21" fmla="*/ 93302 w 507631"/>
                <a:gd name="connsiteY21" fmla="*/ 74099 h 463134"/>
                <a:gd name="connsiteX22" fmla="*/ 104782 w 507631"/>
                <a:gd name="connsiteY22" fmla="*/ 77230 h 463134"/>
                <a:gd name="connsiteX23" fmla="*/ 115219 w 507631"/>
                <a:gd name="connsiteY23" fmla="*/ 69925 h 463134"/>
                <a:gd name="connsiteX24" fmla="*/ 140266 w 507631"/>
                <a:gd name="connsiteY24" fmla="*/ 80361 h 463134"/>
                <a:gd name="connsiteX25" fmla="*/ 147571 w 507631"/>
                <a:gd name="connsiteY25" fmla="*/ 74099 h 463134"/>
                <a:gd name="connsiteX26" fmla="*/ 156965 w 507631"/>
                <a:gd name="connsiteY26" fmla="*/ 75143 h 463134"/>
                <a:gd name="connsiteX27" fmla="*/ 158009 w 507631"/>
                <a:gd name="connsiteY27" fmla="*/ 81405 h 463134"/>
                <a:gd name="connsiteX28" fmla="*/ 163226 w 507631"/>
                <a:gd name="connsiteY28" fmla="*/ 81405 h 463134"/>
                <a:gd name="connsiteX29" fmla="*/ 167401 w 507631"/>
                <a:gd name="connsiteY29" fmla="*/ 87667 h 463134"/>
                <a:gd name="connsiteX30" fmla="*/ 172619 w 507631"/>
                <a:gd name="connsiteY30" fmla="*/ 87667 h 463134"/>
                <a:gd name="connsiteX31" fmla="*/ 173663 w 507631"/>
                <a:gd name="connsiteY31" fmla="*/ 99147 h 463134"/>
                <a:gd name="connsiteX32" fmla="*/ 167401 w 507631"/>
                <a:gd name="connsiteY32" fmla="*/ 110627 h 463134"/>
                <a:gd name="connsiteX33" fmla="*/ 168444 w 507631"/>
                <a:gd name="connsiteY33" fmla="*/ 116889 h 463134"/>
                <a:gd name="connsiteX34" fmla="*/ 161139 w 507631"/>
                <a:gd name="connsiteY34" fmla="*/ 128369 h 463134"/>
                <a:gd name="connsiteX35" fmla="*/ 191405 w 507631"/>
                <a:gd name="connsiteY35" fmla="*/ 141937 h 463134"/>
                <a:gd name="connsiteX36" fmla="*/ 198711 w 507631"/>
                <a:gd name="connsiteY36" fmla="*/ 139849 h 463134"/>
                <a:gd name="connsiteX37" fmla="*/ 198711 w 507631"/>
                <a:gd name="connsiteY37" fmla="*/ 131500 h 463134"/>
                <a:gd name="connsiteX38" fmla="*/ 212278 w 507631"/>
                <a:gd name="connsiteY38" fmla="*/ 114802 h 463134"/>
                <a:gd name="connsiteX39" fmla="*/ 222714 w 507631"/>
                <a:gd name="connsiteY39" fmla="*/ 114802 h 463134"/>
                <a:gd name="connsiteX40" fmla="*/ 237326 w 507631"/>
                <a:gd name="connsiteY40" fmla="*/ 116889 h 463134"/>
                <a:gd name="connsiteX41" fmla="*/ 255068 w 507631"/>
                <a:gd name="connsiteY41" fmla="*/ 113758 h 463134"/>
                <a:gd name="connsiteX42" fmla="*/ 265504 w 507631"/>
                <a:gd name="connsiteY42" fmla="*/ 104365 h 463134"/>
                <a:gd name="connsiteX43" fmla="*/ 280115 w 507631"/>
                <a:gd name="connsiteY43" fmla="*/ 105409 h 463134"/>
                <a:gd name="connsiteX44" fmla="*/ 285333 w 507631"/>
                <a:gd name="connsiteY44" fmla="*/ 101234 h 463134"/>
                <a:gd name="connsiteX45" fmla="*/ 296814 w 507631"/>
                <a:gd name="connsiteY45" fmla="*/ 108540 h 463134"/>
                <a:gd name="connsiteX46" fmla="*/ 299945 w 507631"/>
                <a:gd name="connsiteY46" fmla="*/ 120020 h 463134"/>
                <a:gd name="connsiteX47" fmla="*/ 310381 w 507631"/>
                <a:gd name="connsiteY47" fmla="*/ 111671 h 463134"/>
                <a:gd name="connsiteX48" fmla="*/ 307250 w 507631"/>
                <a:gd name="connsiteY48" fmla="*/ 102278 h 463134"/>
                <a:gd name="connsiteX49" fmla="*/ 310381 w 507631"/>
                <a:gd name="connsiteY49" fmla="*/ 96016 h 463134"/>
                <a:gd name="connsiteX50" fmla="*/ 307250 w 507631"/>
                <a:gd name="connsiteY50" fmla="*/ 80361 h 463134"/>
                <a:gd name="connsiteX51" fmla="*/ 318730 w 507631"/>
                <a:gd name="connsiteY51" fmla="*/ 68881 h 463134"/>
                <a:gd name="connsiteX52" fmla="*/ 326036 w 507631"/>
                <a:gd name="connsiteY52" fmla="*/ 65750 h 463134"/>
                <a:gd name="connsiteX53" fmla="*/ 345866 w 507631"/>
                <a:gd name="connsiteY53" fmla="*/ 55314 h 463134"/>
                <a:gd name="connsiteX54" fmla="*/ 347952 w 507631"/>
                <a:gd name="connsiteY54" fmla="*/ 36528 h 463134"/>
                <a:gd name="connsiteX55" fmla="*/ 355258 w 507631"/>
                <a:gd name="connsiteY55" fmla="*/ 21917 h 463134"/>
                <a:gd name="connsiteX56" fmla="*/ 417877 w 507631"/>
                <a:gd name="connsiteY56" fmla="*/ 0 h 463134"/>
                <a:gd name="connsiteX57" fmla="*/ 423095 w 507631"/>
                <a:gd name="connsiteY57" fmla="*/ 4175 h 463134"/>
                <a:gd name="connsiteX58" fmla="*/ 447099 w 507631"/>
                <a:gd name="connsiteY58" fmla="*/ 6262 h 463134"/>
                <a:gd name="connsiteX59" fmla="*/ 448143 w 507631"/>
                <a:gd name="connsiteY59" fmla="*/ 18786 h 463134"/>
                <a:gd name="connsiteX60" fmla="*/ 452317 w 507631"/>
                <a:gd name="connsiteY60" fmla="*/ 26091 h 463134"/>
                <a:gd name="connsiteX61" fmla="*/ 456492 w 507631"/>
                <a:gd name="connsiteY61" fmla="*/ 64706 h 463134"/>
                <a:gd name="connsiteX62" fmla="*/ 457536 w 507631"/>
                <a:gd name="connsiteY62" fmla="*/ 70968 h 463134"/>
                <a:gd name="connsiteX63" fmla="*/ 459623 w 507631"/>
                <a:gd name="connsiteY63" fmla="*/ 77230 h 463134"/>
                <a:gd name="connsiteX64" fmla="*/ 470060 w 507631"/>
                <a:gd name="connsiteY64" fmla="*/ 77230 h 463134"/>
                <a:gd name="connsiteX65" fmla="*/ 470060 w 507631"/>
                <a:gd name="connsiteY65" fmla="*/ 89754 h 463134"/>
                <a:gd name="connsiteX66" fmla="*/ 490933 w 507631"/>
                <a:gd name="connsiteY66" fmla="*/ 104365 h 463134"/>
                <a:gd name="connsiteX67" fmla="*/ 501369 w 507631"/>
                <a:gd name="connsiteY67" fmla="*/ 102278 h 463134"/>
                <a:gd name="connsiteX68" fmla="*/ 507631 w 507631"/>
                <a:gd name="connsiteY68" fmla="*/ 113758 h 463134"/>
                <a:gd name="connsiteX69" fmla="*/ 503457 w 507631"/>
                <a:gd name="connsiteY69" fmla="*/ 129413 h 463134"/>
                <a:gd name="connsiteX70" fmla="*/ 507631 w 507631"/>
                <a:gd name="connsiteY70" fmla="*/ 139849 h 463134"/>
                <a:gd name="connsiteX71" fmla="*/ 506587 w 507631"/>
                <a:gd name="connsiteY71" fmla="*/ 150286 h 463134"/>
                <a:gd name="connsiteX72" fmla="*/ 496151 w 507631"/>
                <a:gd name="connsiteY72" fmla="*/ 155504 h 463134"/>
                <a:gd name="connsiteX73" fmla="*/ 496151 w 507631"/>
                <a:gd name="connsiteY73" fmla="*/ 161766 h 463134"/>
                <a:gd name="connsiteX74" fmla="*/ 504501 w 507631"/>
                <a:gd name="connsiteY74" fmla="*/ 164897 h 463134"/>
                <a:gd name="connsiteX75" fmla="*/ 507572 w 507631"/>
                <a:gd name="connsiteY75" fmla="*/ 183327 h 463134"/>
                <a:gd name="connsiteX76" fmla="*/ 467138 w 507631"/>
                <a:gd name="connsiteY76" fmla="*/ 195580 h 463134"/>
                <a:gd name="connsiteX77" fmla="*/ 458371 w 507631"/>
                <a:gd name="connsiteY77" fmla="*/ 208104 h 463134"/>
                <a:gd name="connsiteX78" fmla="*/ 443342 w 507631"/>
                <a:gd name="connsiteY78" fmla="*/ 204347 h 463134"/>
                <a:gd name="connsiteX79" fmla="*/ 423304 w 507631"/>
                <a:gd name="connsiteY79" fmla="*/ 211861 h 463134"/>
                <a:gd name="connsiteX80" fmla="*/ 423304 w 507631"/>
                <a:gd name="connsiteY80" fmla="*/ 224385 h 463134"/>
                <a:gd name="connsiteX81" fmla="*/ 420800 w 507631"/>
                <a:gd name="connsiteY81" fmla="*/ 241918 h 463134"/>
                <a:gd name="connsiteX82" fmla="*/ 395752 w 507631"/>
                <a:gd name="connsiteY82" fmla="*/ 246928 h 463134"/>
                <a:gd name="connsiteX83" fmla="*/ 390742 w 507631"/>
                <a:gd name="connsiteY83" fmla="*/ 256947 h 463134"/>
                <a:gd name="connsiteX84" fmla="*/ 375714 w 507631"/>
                <a:gd name="connsiteY84" fmla="*/ 273228 h 463134"/>
                <a:gd name="connsiteX85" fmla="*/ 371957 w 507631"/>
                <a:gd name="connsiteY85" fmla="*/ 283247 h 463134"/>
                <a:gd name="connsiteX86" fmla="*/ 375714 w 507631"/>
                <a:gd name="connsiteY86" fmla="*/ 297023 h 463134"/>
                <a:gd name="connsiteX87" fmla="*/ 364442 w 507631"/>
                <a:gd name="connsiteY87" fmla="*/ 314556 h 463134"/>
                <a:gd name="connsiteX88" fmla="*/ 364038 w 507631"/>
                <a:gd name="connsiteY88" fmla="*/ 324068 h 463134"/>
                <a:gd name="connsiteX89" fmla="*/ 248723 w 507631"/>
                <a:gd name="connsiteY89" fmla="*/ 463134 h 463134"/>
                <a:gd name="connsiteX0" fmla="*/ 9353 w 507631"/>
                <a:gd name="connsiteY0" fmla="*/ 324068 h 463134"/>
                <a:gd name="connsiteX1" fmla="*/ 13776 w 507631"/>
                <a:gd name="connsiteY1" fmla="*/ 310799 h 463134"/>
                <a:gd name="connsiteX2" fmla="*/ 0 w 507631"/>
                <a:gd name="connsiteY2" fmla="*/ 309547 h 463134"/>
                <a:gd name="connsiteX3" fmla="*/ 2504 w 507631"/>
                <a:gd name="connsiteY3" fmla="*/ 295771 h 463134"/>
                <a:gd name="connsiteX4" fmla="*/ 21290 w 507631"/>
                <a:gd name="connsiteY4" fmla="*/ 279490 h 463134"/>
                <a:gd name="connsiteX5" fmla="*/ 35066 w 507631"/>
                <a:gd name="connsiteY5" fmla="*/ 279490 h 463134"/>
                <a:gd name="connsiteX6" fmla="*/ 31309 w 507631"/>
                <a:gd name="connsiteY6" fmla="*/ 258199 h 463134"/>
                <a:gd name="connsiteX7" fmla="*/ 37571 w 507631"/>
                <a:gd name="connsiteY7" fmla="*/ 248180 h 463134"/>
                <a:gd name="connsiteX8" fmla="*/ 41328 w 507631"/>
                <a:gd name="connsiteY8" fmla="*/ 229395 h 463134"/>
                <a:gd name="connsiteX9" fmla="*/ 33814 w 507631"/>
                <a:gd name="connsiteY9" fmla="*/ 208104 h 463134"/>
                <a:gd name="connsiteX10" fmla="*/ 38823 w 507631"/>
                <a:gd name="connsiteY10" fmla="*/ 164271 h 463134"/>
                <a:gd name="connsiteX11" fmla="*/ 38920 w 507631"/>
                <a:gd name="connsiteY11" fmla="*/ 163741 h 463134"/>
                <a:gd name="connsiteX12" fmla="*/ 42163 w 507631"/>
                <a:gd name="connsiteY12" fmla="*/ 166984 h 463134"/>
                <a:gd name="connsiteX13" fmla="*/ 55730 w 507631"/>
                <a:gd name="connsiteY13" fmla="*/ 159679 h 463134"/>
                <a:gd name="connsiteX14" fmla="*/ 57818 w 507631"/>
                <a:gd name="connsiteY14" fmla="*/ 154460 h 463134"/>
                <a:gd name="connsiteX15" fmla="*/ 64079 w 507631"/>
                <a:gd name="connsiteY15" fmla="*/ 148199 h 463134"/>
                <a:gd name="connsiteX16" fmla="*/ 87040 w 507631"/>
                <a:gd name="connsiteY16" fmla="*/ 116889 h 463134"/>
                <a:gd name="connsiteX17" fmla="*/ 95390 w 507631"/>
                <a:gd name="connsiteY17" fmla="*/ 106453 h 463134"/>
                <a:gd name="connsiteX18" fmla="*/ 95390 w 507631"/>
                <a:gd name="connsiteY18" fmla="*/ 97060 h 463134"/>
                <a:gd name="connsiteX19" fmla="*/ 90171 w 507631"/>
                <a:gd name="connsiteY19" fmla="*/ 89754 h 463134"/>
                <a:gd name="connsiteX20" fmla="*/ 93302 w 507631"/>
                <a:gd name="connsiteY20" fmla="*/ 74099 h 463134"/>
                <a:gd name="connsiteX21" fmla="*/ 104782 w 507631"/>
                <a:gd name="connsiteY21" fmla="*/ 77230 h 463134"/>
                <a:gd name="connsiteX22" fmla="*/ 115219 w 507631"/>
                <a:gd name="connsiteY22" fmla="*/ 69925 h 463134"/>
                <a:gd name="connsiteX23" fmla="*/ 140266 w 507631"/>
                <a:gd name="connsiteY23" fmla="*/ 80361 h 463134"/>
                <a:gd name="connsiteX24" fmla="*/ 147571 w 507631"/>
                <a:gd name="connsiteY24" fmla="*/ 74099 h 463134"/>
                <a:gd name="connsiteX25" fmla="*/ 156965 w 507631"/>
                <a:gd name="connsiteY25" fmla="*/ 75143 h 463134"/>
                <a:gd name="connsiteX26" fmla="*/ 158009 w 507631"/>
                <a:gd name="connsiteY26" fmla="*/ 81405 h 463134"/>
                <a:gd name="connsiteX27" fmla="*/ 163226 w 507631"/>
                <a:gd name="connsiteY27" fmla="*/ 81405 h 463134"/>
                <a:gd name="connsiteX28" fmla="*/ 167401 w 507631"/>
                <a:gd name="connsiteY28" fmla="*/ 87667 h 463134"/>
                <a:gd name="connsiteX29" fmla="*/ 172619 w 507631"/>
                <a:gd name="connsiteY29" fmla="*/ 87667 h 463134"/>
                <a:gd name="connsiteX30" fmla="*/ 173663 w 507631"/>
                <a:gd name="connsiteY30" fmla="*/ 99147 h 463134"/>
                <a:gd name="connsiteX31" fmla="*/ 167401 w 507631"/>
                <a:gd name="connsiteY31" fmla="*/ 110627 h 463134"/>
                <a:gd name="connsiteX32" fmla="*/ 168444 w 507631"/>
                <a:gd name="connsiteY32" fmla="*/ 116889 h 463134"/>
                <a:gd name="connsiteX33" fmla="*/ 161139 w 507631"/>
                <a:gd name="connsiteY33" fmla="*/ 128369 h 463134"/>
                <a:gd name="connsiteX34" fmla="*/ 191405 w 507631"/>
                <a:gd name="connsiteY34" fmla="*/ 141937 h 463134"/>
                <a:gd name="connsiteX35" fmla="*/ 198711 w 507631"/>
                <a:gd name="connsiteY35" fmla="*/ 139849 h 463134"/>
                <a:gd name="connsiteX36" fmla="*/ 198711 w 507631"/>
                <a:gd name="connsiteY36" fmla="*/ 131500 h 463134"/>
                <a:gd name="connsiteX37" fmla="*/ 212278 w 507631"/>
                <a:gd name="connsiteY37" fmla="*/ 114802 h 463134"/>
                <a:gd name="connsiteX38" fmla="*/ 222714 w 507631"/>
                <a:gd name="connsiteY38" fmla="*/ 114802 h 463134"/>
                <a:gd name="connsiteX39" fmla="*/ 237326 w 507631"/>
                <a:gd name="connsiteY39" fmla="*/ 116889 h 463134"/>
                <a:gd name="connsiteX40" fmla="*/ 255068 w 507631"/>
                <a:gd name="connsiteY40" fmla="*/ 113758 h 463134"/>
                <a:gd name="connsiteX41" fmla="*/ 265504 w 507631"/>
                <a:gd name="connsiteY41" fmla="*/ 104365 h 463134"/>
                <a:gd name="connsiteX42" fmla="*/ 280115 w 507631"/>
                <a:gd name="connsiteY42" fmla="*/ 105409 h 463134"/>
                <a:gd name="connsiteX43" fmla="*/ 285333 w 507631"/>
                <a:gd name="connsiteY43" fmla="*/ 101234 h 463134"/>
                <a:gd name="connsiteX44" fmla="*/ 296814 w 507631"/>
                <a:gd name="connsiteY44" fmla="*/ 108540 h 463134"/>
                <a:gd name="connsiteX45" fmla="*/ 299945 w 507631"/>
                <a:gd name="connsiteY45" fmla="*/ 120020 h 463134"/>
                <a:gd name="connsiteX46" fmla="*/ 310381 w 507631"/>
                <a:gd name="connsiteY46" fmla="*/ 111671 h 463134"/>
                <a:gd name="connsiteX47" fmla="*/ 307250 w 507631"/>
                <a:gd name="connsiteY47" fmla="*/ 102278 h 463134"/>
                <a:gd name="connsiteX48" fmla="*/ 310381 w 507631"/>
                <a:gd name="connsiteY48" fmla="*/ 96016 h 463134"/>
                <a:gd name="connsiteX49" fmla="*/ 307250 w 507631"/>
                <a:gd name="connsiteY49" fmla="*/ 80361 h 463134"/>
                <a:gd name="connsiteX50" fmla="*/ 318730 w 507631"/>
                <a:gd name="connsiteY50" fmla="*/ 68881 h 463134"/>
                <a:gd name="connsiteX51" fmla="*/ 326036 w 507631"/>
                <a:gd name="connsiteY51" fmla="*/ 65750 h 463134"/>
                <a:gd name="connsiteX52" fmla="*/ 345866 w 507631"/>
                <a:gd name="connsiteY52" fmla="*/ 55314 h 463134"/>
                <a:gd name="connsiteX53" fmla="*/ 347952 w 507631"/>
                <a:gd name="connsiteY53" fmla="*/ 36528 h 463134"/>
                <a:gd name="connsiteX54" fmla="*/ 355258 w 507631"/>
                <a:gd name="connsiteY54" fmla="*/ 21917 h 463134"/>
                <a:gd name="connsiteX55" fmla="*/ 417877 w 507631"/>
                <a:gd name="connsiteY55" fmla="*/ 0 h 463134"/>
                <a:gd name="connsiteX56" fmla="*/ 423095 w 507631"/>
                <a:gd name="connsiteY56" fmla="*/ 4175 h 463134"/>
                <a:gd name="connsiteX57" fmla="*/ 447099 w 507631"/>
                <a:gd name="connsiteY57" fmla="*/ 6262 h 463134"/>
                <a:gd name="connsiteX58" fmla="*/ 448143 w 507631"/>
                <a:gd name="connsiteY58" fmla="*/ 18786 h 463134"/>
                <a:gd name="connsiteX59" fmla="*/ 452317 w 507631"/>
                <a:gd name="connsiteY59" fmla="*/ 26091 h 463134"/>
                <a:gd name="connsiteX60" fmla="*/ 456492 w 507631"/>
                <a:gd name="connsiteY60" fmla="*/ 64706 h 463134"/>
                <a:gd name="connsiteX61" fmla="*/ 457536 w 507631"/>
                <a:gd name="connsiteY61" fmla="*/ 70968 h 463134"/>
                <a:gd name="connsiteX62" fmla="*/ 459623 w 507631"/>
                <a:gd name="connsiteY62" fmla="*/ 77230 h 463134"/>
                <a:gd name="connsiteX63" fmla="*/ 470060 w 507631"/>
                <a:gd name="connsiteY63" fmla="*/ 77230 h 463134"/>
                <a:gd name="connsiteX64" fmla="*/ 470060 w 507631"/>
                <a:gd name="connsiteY64" fmla="*/ 89754 h 463134"/>
                <a:gd name="connsiteX65" fmla="*/ 490933 w 507631"/>
                <a:gd name="connsiteY65" fmla="*/ 104365 h 463134"/>
                <a:gd name="connsiteX66" fmla="*/ 501369 w 507631"/>
                <a:gd name="connsiteY66" fmla="*/ 102278 h 463134"/>
                <a:gd name="connsiteX67" fmla="*/ 507631 w 507631"/>
                <a:gd name="connsiteY67" fmla="*/ 113758 h 463134"/>
                <a:gd name="connsiteX68" fmla="*/ 503457 w 507631"/>
                <a:gd name="connsiteY68" fmla="*/ 129413 h 463134"/>
                <a:gd name="connsiteX69" fmla="*/ 507631 w 507631"/>
                <a:gd name="connsiteY69" fmla="*/ 139849 h 463134"/>
                <a:gd name="connsiteX70" fmla="*/ 506587 w 507631"/>
                <a:gd name="connsiteY70" fmla="*/ 150286 h 463134"/>
                <a:gd name="connsiteX71" fmla="*/ 496151 w 507631"/>
                <a:gd name="connsiteY71" fmla="*/ 155504 h 463134"/>
                <a:gd name="connsiteX72" fmla="*/ 496151 w 507631"/>
                <a:gd name="connsiteY72" fmla="*/ 161766 h 463134"/>
                <a:gd name="connsiteX73" fmla="*/ 504501 w 507631"/>
                <a:gd name="connsiteY73" fmla="*/ 164897 h 463134"/>
                <a:gd name="connsiteX74" fmla="*/ 507572 w 507631"/>
                <a:gd name="connsiteY74" fmla="*/ 183327 h 463134"/>
                <a:gd name="connsiteX75" fmla="*/ 467138 w 507631"/>
                <a:gd name="connsiteY75" fmla="*/ 195580 h 463134"/>
                <a:gd name="connsiteX76" fmla="*/ 458371 w 507631"/>
                <a:gd name="connsiteY76" fmla="*/ 208104 h 463134"/>
                <a:gd name="connsiteX77" fmla="*/ 443342 w 507631"/>
                <a:gd name="connsiteY77" fmla="*/ 204347 h 463134"/>
                <a:gd name="connsiteX78" fmla="*/ 423304 w 507631"/>
                <a:gd name="connsiteY78" fmla="*/ 211861 h 463134"/>
                <a:gd name="connsiteX79" fmla="*/ 423304 w 507631"/>
                <a:gd name="connsiteY79" fmla="*/ 224385 h 463134"/>
                <a:gd name="connsiteX80" fmla="*/ 420800 w 507631"/>
                <a:gd name="connsiteY80" fmla="*/ 241918 h 463134"/>
                <a:gd name="connsiteX81" fmla="*/ 395752 w 507631"/>
                <a:gd name="connsiteY81" fmla="*/ 246928 h 463134"/>
                <a:gd name="connsiteX82" fmla="*/ 390742 w 507631"/>
                <a:gd name="connsiteY82" fmla="*/ 256947 h 463134"/>
                <a:gd name="connsiteX83" fmla="*/ 375714 w 507631"/>
                <a:gd name="connsiteY83" fmla="*/ 273228 h 463134"/>
                <a:gd name="connsiteX84" fmla="*/ 371957 w 507631"/>
                <a:gd name="connsiteY84" fmla="*/ 283247 h 463134"/>
                <a:gd name="connsiteX85" fmla="*/ 375714 w 507631"/>
                <a:gd name="connsiteY85" fmla="*/ 297023 h 463134"/>
                <a:gd name="connsiteX86" fmla="*/ 364442 w 507631"/>
                <a:gd name="connsiteY86" fmla="*/ 314556 h 463134"/>
                <a:gd name="connsiteX87" fmla="*/ 364038 w 507631"/>
                <a:gd name="connsiteY87" fmla="*/ 324068 h 463134"/>
                <a:gd name="connsiteX88" fmla="*/ 248723 w 507631"/>
                <a:gd name="connsiteY88" fmla="*/ 463134 h 463134"/>
                <a:gd name="connsiteX0" fmla="*/ 9353 w 507631"/>
                <a:gd name="connsiteY0" fmla="*/ 324068 h 324068"/>
                <a:gd name="connsiteX1" fmla="*/ 13776 w 507631"/>
                <a:gd name="connsiteY1" fmla="*/ 310799 h 324068"/>
                <a:gd name="connsiteX2" fmla="*/ 0 w 507631"/>
                <a:gd name="connsiteY2" fmla="*/ 309547 h 324068"/>
                <a:gd name="connsiteX3" fmla="*/ 2504 w 507631"/>
                <a:gd name="connsiteY3" fmla="*/ 295771 h 324068"/>
                <a:gd name="connsiteX4" fmla="*/ 21290 w 507631"/>
                <a:gd name="connsiteY4" fmla="*/ 279490 h 324068"/>
                <a:gd name="connsiteX5" fmla="*/ 35066 w 507631"/>
                <a:gd name="connsiteY5" fmla="*/ 279490 h 324068"/>
                <a:gd name="connsiteX6" fmla="*/ 31309 w 507631"/>
                <a:gd name="connsiteY6" fmla="*/ 258199 h 324068"/>
                <a:gd name="connsiteX7" fmla="*/ 37571 w 507631"/>
                <a:gd name="connsiteY7" fmla="*/ 248180 h 324068"/>
                <a:gd name="connsiteX8" fmla="*/ 41328 w 507631"/>
                <a:gd name="connsiteY8" fmla="*/ 229395 h 324068"/>
                <a:gd name="connsiteX9" fmla="*/ 33814 w 507631"/>
                <a:gd name="connsiteY9" fmla="*/ 208104 h 324068"/>
                <a:gd name="connsiteX10" fmla="*/ 38823 w 507631"/>
                <a:gd name="connsiteY10" fmla="*/ 164271 h 324068"/>
                <a:gd name="connsiteX11" fmla="*/ 38920 w 507631"/>
                <a:gd name="connsiteY11" fmla="*/ 163741 h 324068"/>
                <a:gd name="connsiteX12" fmla="*/ 42163 w 507631"/>
                <a:gd name="connsiteY12" fmla="*/ 166984 h 324068"/>
                <a:gd name="connsiteX13" fmla="*/ 55730 w 507631"/>
                <a:gd name="connsiteY13" fmla="*/ 159679 h 324068"/>
                <a:gd name="connsiteX14" fmla="*/ 57818 w 507631"/>
                <a:gd name="connsiteY14" fmla="*/ 154460 h 324068"/>
                <a:gd name="connsiteX15" fmla="*/ 64079 w 507631"/>
                <a:gd name="connsiteY15" fmla="*/ 148199 h 324068"/>
                <a:gd name="connsiteX16" fmla="*/ 87040 w 507631"/>
                <a:gd name="connsiteY16" fmla="*/ 116889 h 324068"/>
                <a:gd name="connsiteX17" fmla="*/ 95390 w 507631"/>
                <a:gd name="connsiteY17" fmla="*/ 106453 h 324068"/>
                <a:gd name="connsiteX18" fmla="*/ 95390 w 507631"/>
                <a:gd name="connsiteY18" fmla="*/ 97060 h 324068"/>
                <a:gd name="connsiteX19" fmla="*/ 90171 w 507631"/>
                <a:gd name="connsiteY19" fmla="*/ 89754 h 324068"/>
                <a:gd name="connsiteX20" fmla="*/ 93302 w 507631"/>
                <a:gd name="connsiteY20" fmla="*/ 74099 h 324068"/>
                <a:gd name="connsiteX21" fmla="*/ 104782 w 507631"/>
                <a:gd name="connsiteY21" fmla="*/ 77230 h 324068"/>
                <a:gd name="connsiteX22" fmla="*/ 115219 w 507631"/>
                <a:gd name="connsiteY22" fmla="*/ 69925 h 324068"/>
                <a:gd name="connsiteX23" fmla="*/ 140266 w 507631"/>
                <a:gd name="connsiteY23" fmla="*/ 80361 h 324068"/>
                <a:gd name="connsiteX24" fmla="*/ 147571 w 507631"/>
                <a:gd name="connsiteY24" fmla="*/ 74099 h 324068"/>
                <a:gd name="connsiteX25" fmla="*/ 156965 w 507631"/>
                <a:gd name="connsiteY25" fmla="*/ 75143 h 324068"/>
                <a:gd name="connsiteX26" fmla="*/ 158009 w 507631"/>
                <a:gd name="connsiteY26" fmla="*/ 81405 h 324068"/>
                <a:gd name="connsiteX27" fmla="*/ 163226 w 507631"/>
                <a:gd name="connsiteY27" fmla="*/ 81405 h 324068"/>
                <a:gd name="connsiteX28" fmla="*/ 167401 w 507631"/>
                <a:gd name="connsiteY28" fmla="*/ 87667 h 324068"/>
                <a:gd name="connsiteX29" fmla="*/ 172619 w 507631"/>
                <a:gd name="connsiteY29" fmla="*/ 87667 h 324068"/>
                <a:gd name="connsiteX30" fmla="*/ 173663 w 507631"/>
                <a:gd name="connsiteY30" fmla="*/ 99147 h 324068"/>
                <a:gd name="connsiteX31" fmla="*/ 167401 w 507631"/>
                <a:gd name="connsiteY31" fmla="*/ 110627 h 324068"/>
                <a:gd name="connsiteX32" fmla="*/ 168444 w 507631"/>
                <a:gd name="connsiteY32" fmla="*/ 116889 h 324068"/>
                <a:gd name="connsiteX33" fmla="*/ 161139 w 507631"/>
                <a:gd name="connsiteY33" fmla="*/ 128369 h 324068"/>
                <a:gd name="connsiteX34" fmla="*/ 191405 w 507631"/>
                <a:gd name="connsiteY34" fmla="*/ 141937 h 324068"/>
                <a:gd name="connsiteX35" fmla="*/ 198711 w 507631"/>
                <a:gd name="connsiteY35" fmla="*/ 139849 h 324068"/>
                <a:gd name="connsiteX36" fmla="*/ 198711 w 507631"/>
                <a:gd name="connsiteY36" fmla="*/ 131500 h 324068"/>
                <a:gd name="connsiteX37" fmla="*/ 212278 w 507631"/>
                <a:gd name="connsiteY37" fmla="*/ 114802 h 324068"/>
                <a:gd name="connsiteX38" fmla="*/ 222714 w 507631"/>
                <a:gd name="connsiteY38" fmla="*/ 114802 h 324068"/>
                <a:gd name="connsiteX39" fmla="*/ 237326 w 507631"/>
                <a:gd name="connsiteY39" fmla="*/ 116889 h 324068"/>
                <a:gd name="connsiteX40" fmla="*/ 255068 w 507631"/>
                <a:gd name="connsiteY40" fmla="*/ 113758 h 324068"/>
                <a:gd name="connsiteX41" fmla="*/ 265504 w 507631"/>
                <a:gd name="connsiteY41" fmla="*/ 104365 h 324068"/>
                <a:gd name="connsiteX42" fmla="*/ 280115 w 507631"/>
                <a:gd name="connsiteY42" fmla="*/ 105409 h 324068"/>
                <a:gd name="connsiteX43" fmla="*/ 285333 w 507631"/>
                <a:gd name="connsiteY43" fmla="*/ 101234 h 324068"/>
                <a:gd name="connsiteX44" fmla="*/ 296814 w 507631"/>
                <a:gd name="connsiteY44" fmla="*/ 108540 h 324068"/>
                <a:gd name="connsiteX45" fmla="*/ 299945 w 507631"/>
                <a:gd name="connsiteY45" fmla="*/ 120020 h 324068"/>
                <a:gd name="connsiteX46" fmla="*/ 310381 w 507631"/>
                <a:gd name="connsiteY46" fmla="*/ 111671 h 324068"/>
                <a:gd name="connsiteX47" fmla="*/ 307250 w 507631"/>
                <a:gd name="connsiteY47" fmla="*/ 102278 h 324068"/>
                <a:gd name="connsiteX48" fmla="*/ 310381 w 507631"/>
                <a:gd name="connsiteY48" fmla="*/ 96016 h 324068"/>
                <a:gd name="connsiteX49" fmla="*/ 307250 w 507631"/>
                <a:gd name="connsiteY49" fmla="*/ 80361 h 324068"/>
                <a:gd name="connsiteX50" fmla="*/ 318730 w 507631"/>
                <a:gd name="connsiteY50" fmla="*/ 68881 h 324068"/>
                <a:gd name="connsiteX51" fmla="*/ 326036 w 507631"/>
                <a:gd name="connsiteY51" fmla="*/ 65750 h 324068"/>
                <a:gd name="connsiteX52" fmla="*/ 345866 w 507631"/>
                <a:gd name="connsiteY52" fmla="*/ 55314 h 324068"/>
                <a:gd name="connsiteX53" fmla="*/ 347952 w 507631"/>
                <a:gd name="connsiteY53" fmla="*/ 36528 h 324068"/>
                <a:gd name="connsiteX54" fmla="*/ 355258 w 507631"/>
                <a:gd name="connsiteY54" fmla="*/ 21917 h 324068"/>
                <a:gd name="connsiteX55" fmla="*/ 417877 w 507631"/>
                <a:gd name="connsiteY55" fmla="*/ 0 h 324068"/>
                <a:gd name="connsiteX56" fmla="*/ 423095 w 507631"/>
                <a:gd name="connsiteY56" fmla="*/ 4175 h 324068"/>
                <a:gd name="connsiteX57" fmla="*/ 447099 w 507631"/>
                <a:gd name="connsiteY57" fmla="*/ 6262 h 324068"/>
                <a:gd name="connsiteX58" fmla="*/ 448143 w 507631"/>
                <a:gd name="connsiteY58" fmla="*/ 18786 h 324068"/>
                <a:gd name="connsiteX59" fmla="*/ 452317 w 507631"/>
                <a:gd name="connsiteY59" fmla="*/ 26091 h 324068"/>
                <a:gd name="connsiteX60" fmla="*/ 456492 w 507631"/>
                <a:gd name="connsiteY60" fmla="*/ 64706 h 324068"/>
                <a:gd name="connsiteX61" fmla="*/ 457536 w 507631"/>
                <a:gd name="connsiteY61" fmla="*/ 70968 h 324068"/>
                <a:gd name="connsiteX62" fmla="*/ 459623 w 507631"/>
                <a:gd name="connsiteY62" fmla="*/ 77230 h 324068"/>
                <a:gd name="connsiteX63" fmla="*/ 470060 w 507631"/>
                <a:gd name="connsiteY63" fmla="*/ 77230 h 324068"/>
                <a:gd name="connsiteX64" fmla="*/ 470060 w 507631"/>
                <a:gd name="connsiteY64" fmla="*/ 89754 h 324068"/>
                <a:gd name="connsiteX65" fmla="*/ 490933 w 507631"/>
                <a:gd name="connsiteY65" fmla="*/ 104365 h 324068"/>
                <a:gd name="connsiteX66" fmla="*/ 501369 w 507631"/>
                <a:gd name="connsiteY66" fmla="*/ 102278 h 324068"/>
                <a:gd name="connsiteX67" fmla="*/ 507631 w 507631"/>
                <a:gd name="connsiteY67" fmla="*/ 113758 h 324068"/>
                <a:gd name="connsiteX68" fmla="*/ 503457 w 507631"/>
                <a:gd name="connsiteY68" fmla="*/ 129413 h 324068"/>
                <a:gd name="connsiteX69" fmla="*/ 507631 w 507631"/>
                <a:gd name="connsiteY69" fmla="*/ 139849 h 324068"/>
                <a:gd name="connsiteX70" fmla="*/ 506587 w 507631"/>
                <a:gd name="connsiteY70" fmla="*/ 150286 h 324068"/>
                <a:gd name="connsiteX71" fmla="*/ 496151 w 507631"/>
                <a:gd name="connsiteY71" fmla="*/ 155504 h 324068"/>
                <a:gd name="connsiteX72" fmla="*/ 496151 w 507631"/>
                <a:gd name="connsiteY72" fmla="*/ 161766 h 324068"/>
                <a:gd name="connsiteX73" fmla="*/ 504501 w 507631"/>
                <a:gd name="connsiteY73" fmla="*/ 164897 h 324068"/>
                <a:gd name="connsiteX74" fmla="*/ 507572 w 507631"/>
                <a:gd name="connsiteY74" fmla="*/ 183327 h 324068"/>
                <a:gd name="connsiteX75" fmla="*/ 467138 w 507631"/>
                <a:gd name="connsiteY75" fmla="*/ 195580 h 324068"/>
                <a:gd name="connsiteX76" fmla="*/ 458371 w 507631"/>
                <a:gd name="connsiteY76" fmla="*/ 208104 h 324068"/>
                <a:gd name="connsiteX77" fmla="*/ 443342 w 507631"/>
                <a:gd name="connsiteY77" fmla="*/ 204347 h 324068"/>
                <a:gd name="connsiteX78" fmla="*/ 423304 w 507631"/>
                <a:gd name="connsiteY78" fmla="*/ 211861 h 324068"/>
                <a:gd name="connsiteX79" fmla="*/ 423304 w 507631"/>
                <a:gd name="connsiteY79" fmla="*/ 224385 h 324068"/>
                <a:gd name="connsiteX80" fmla="*/ 420800 w 507631"/>
                <a:gd name="connsiteY80" fmla="*/ 241918 h 324068"/>
                <a:gd name="connsiteX81" fmla="*/ 395752 w 507631"/>
                <a:gd name="connsiteY81" fmla="*/ 246928 h 324068"/>
                <a:gd name="connsiteX82" fmla="*/ 390742 w 507631"/>
                <a:gd name="connsiteY82" fmla="*/ 256947 h 324068"/>
                <a:gd name="connsiteX83" fmla="*/ 375714 w 507631"/>
                <a:gd name="connsiteY83" fmla="*/ 273228 h 324068"/>
                <a:gd name="connsiteX84" fmla="*/ 371957 w 507631"/>
                <a:gd name="connsiteY84" fmla="*/ 283247 h 324068"/>
                <a:gd name="connsiteX85" fmla="*/ 375714 w 507631"/>
                <a:gd name="connsiteY85" fmla="*/ 297023 h 324068"/>
                <a:gd name="connsiteX86" fmla="*/ 364442 w 507631"/>
                <a:gd name="connsiteY86" fmla="*/ 314556 h 324068"/>
                <a:gd name="connsiteX87" fmla="*/ 364038 w 507631"/>
                <a:gd name="connsiteY87" fmla="*/ 324068 h 32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507631" h="324068">
                  <a:moveTo>
                    <a:pt x="9353" y="324068"/>
                  </a:moveTo>
                  <a:lnTo>
                    <a:pt x="13776" y="310799"/>
                  </a:lnTo>
                  <a:lnTo>
                    <a:pt x="0" y="309547"/>
                  </a:lnTo>
                  <a:lnTo>
                    <a:pt x="2504" y="295771"/>
                  </a:lnTo>
                  <a:lnTo>
                    <a:pt x="21290" y="279490"/>
                  </a:lnTo>
                  <a:lnTo>
                    <a:pt x="35066" y="279490"/>
                  </a:lnTo>
                  <a:lnTo>
                    <a:pt x="31309" y="258199"/>
                  </a:lnTo>
                  <a:lnTo>
                    <a:pt x="37571" y="248180"/>
                  </a:lnTo>
                  <a:lnTo>
                    <a:pt x="41328" y="229395"/>
                  </a:lnTo>
                  <a:lnTo>
                    <a:pt x="33814" y="208104"/>
                  </a:lnTo>
                  <a:lnTo>
                    <a:pt x="38823" y="164271"/>
                  </a:lnTo>
                  <a:cubicBezTo>
                    <a:pt x="38855" y="164094"/>
                    <a:pt x="38888" y="163918"/>
                    <a:pt x="38920" y="163741"/>
                  </a:cubicBezTo>
                  <a:lnTo>
                    <a:pt x="42163" y="166984"/>
                  </a:lnTo>
                  <a:lnTo>
                    <a:pt x="55730" y="159679"/>
                  </a:lnTo>
                  <a:lnTo>
                    <a:pt x="57818" y="154460"/>
                  </a:lnTo>
                  <a:lnTo>
                    <a:pt x="64079" y="148199"/>
                  </a:lnTo>
                  <a:lnTo>
                    <a:pt x="87040" y="116889"/>
                  </a:lnTo>
                  <a:lnTo>
                    <a:pt x="95390" y="106453"/>
                  </a:lnTo>
                  <a:lnTo>
                    <a:pt x="95390" y="97060"/>
                  </a:lnTo>
                  <a:lnTo>
                    <a:pt x="90171" y="89754"/>
                  </a:lnTo>
                  <a:lnTo>
                    <a:pt x="93302" y="74099"/>
                  </a:lnTo>
                  <a:lnTo>
                    <a:pt x="104782" y="77230"/>
                  </a:lnTo>
                  <a:lnTo>
                    <a:pt x="115219" y="69925"/>
                  </a:lnTo>
                  <a:lnTo>
                    <a:pt x="140266" y="80361"/>
                  </a:lnTo>
                  <a:lnTo>
                    <a:pt x="147571" y="74099"/>
                  </a:lnTo>
                  <a:lnTo>
                    <a:pt x="156965" y="75143"/>
                  </a:lnTo>
                  <a:lnTo>
                    <a:pt x="158009" y="81405"/>
                  </a:lnTo>
                  <a:lnTo>
                    <a:pt x="163226" y="81405"/>
                  </a:lnTo>
                  <a:lnTo>
                    <a:pt x="167401" y="87667"/>
                  </a:lnTo>
                  <a:lnTo>
                    <a:pt x="172619" y="87667"/>
                  </a:lnTo>
                  <a:lnTo>
                    <a:pt x="173663" y="99147"/>
                  </a:lnTo>
                  <a:lnTo>
                    <a:pt x="167401" y="110627"/>
                  </a:lnTo>
                  <a:lnTo>
                    <a:pt x="168444" y="116889"/>
                  </a:lnTo>
                  <a:lnTo>
                    <a:pt x="161139" y="128369"/>
                  </a:lnTo>
                  <a:lnTo>
                    <a:pt x="191405" y="141937"/>
                  </a:lnTo>
                  <a:lnTo>
                    <a:pt x="198711" y="139849"/>
                  </a:lnTo>
                  <a:lnTo>
                    <a:pt x="198711" y="131500"/>
                  </a:lnTo>
                  <a:lnTo>
                    <a:pt x="212278" y="114802"/>
                  </a:lnTo>
                  <a:lnTo>
                    <a:pt x="222714" y="114802"/>
                  </a:lnTo>
                  <a:lnTo>
                    <a:pt x="237326" y="116889"/>
                  </a:lnTo>
                  <a:lnTo>
                    <a:pt x="255068" y="113758"/>
                  </a:lnTo>
                  <a:lnTo>
                    <a:pt x="265504" y="104365"/>
                  </a:lnTo>
                  <a:lnTo>
                    <a:pt x="280115" y="105409"/>
                  </a:lnTo>
                  <a:lnTo>
                    <a:pt x="285333" y="101234"/>
                  </a:lnTo>
                  <a:lnTo>
                    <a:pt x="296814" y="108540"/>
                  </a:lnTo>
                  <a:lnTo>
                    <a:pt x="299945" y="120020"/>
                  </a:lnTo>
                  <a:lnTo>
                    <a:pt x="310381" y="111671"/>
                  </a:lnTo>
                  <a:lnTo>
                    <a:pt x="307250" y="102278"/>
                  </a:lnTo>
                  <a:lnTo>
                    <a:pt x="310381" y="96016"/>
                  </a:lnTo>
                  <a:lnTo>
                    <a:pt x="307250" y="80361"/>
                  </a:lnTo>
                  <a:lnTo>
                    <a:pt x="318730" y="68881"/>
                  </a:lnTo>
                  <a:lnTo>
                    <a:pt x="326036" y="65750"/>
                  </a:lnTo>
                  <a:lnTo>
                    <a:pt x="345866" y="55314"/>
                  </a:lnTo>
                  <a:lnTo>
                    <a:pt x="347952" y="36528"/>
                  </a:lnTo>
                  <a:lnTo>
                    <a:pt x="355258" y="21917"/>
                  </a:lnTo>
                  <a:lnTo>
                    <a:pt x="417877" y="0"/>
                  </a:lnTo>
                  <a:lnTo>
                    <a:pt x="423095" y="4175"/>
                  </a:lnTo>
                  <a:lnTo>
                    <a:pt x="447099" y="6262"/>
                  </a:lnTo>
                  <a:lnTo>
                    <a:pt x="448143" y="18786"/>
                  </a:lnTo>
                  <a:lnTo>
                    <a:pt x="452317" y="26091"/>
                  </a:lnTo>
                  <a:lnTo>
                    <a:pt x="456492" y="64706"/>
                  </a:lnTo>
                  <a:lnTo>
                    <a:pt x="457536" y="70968"/>
                  </a:lnTo>
                  <a:lnTo>
                    <a:pt x="459623" y="77230"/>
                  </a:lnTo>
                  <a:lnTo>
                    <a:pt x="470060" y="77230"/>
                  </a:lnTo>
                  <a:lnTo>
                    <a:pt x="470060" y="89754"/>
                  </a:lnTo>
                  <a:lnTo>
                    <a:pt x="490933" y="104365"/>
                  </a:lnTo>
                  <a:lnTo>
                    <a:pt x="501369" y="102278"/>
                  </a:lnTo>
                  <a:lnTo>
                    <a:pt x="507631" y="113758"/>
                  </a:lnTo>
                  <a:lnTo>
                    <a:pt x="503457" y="129413"/>
                  </a:lnTo>
                  <a:lnTo>
                    <a:pt x="507631" y="139849"/>
                  </a:lnTo>
                  <a:lnTo>
                    <a:pt x="506587" y="150286"/>
                  </a:lnTo>
                  <a:lnTo>
                    <a:pt x="496151" y="155504"/>
                  </a:lnTo>
                  <a:lnTo>
                    <a:pt x="496151" y="161766"/>
                  </a:lnTo>
                  <a:lnTo>
                    <a:pt x="504501" y="164897"/>
                  </a:lnTo>
                  <a:lnTo>
                    <a:pt x="507572" y="183327"/>
                  </a:lnTo>
                  <a:lnTo>
                    <a:pt x="467138" y="195580"/>
                  </a:lnTo>
                  <a:lnTo>
                    <a:pt x="458371" y="208104"/>
                  </a:lnTo>
                  <a:lnTo>
                    <a:pt x="443342" y="204347"/>
                  </a:lnTo>
                  <a:lnTo>
                    <a:pt x="423304" y="211861"/>
                  </a:lnTo>
                  <a:lnTo>
                    <a:pt x="423304" y="224385"/>
                  </a:lnTo>
                  <a:lnTo>
                    <a:pt x="420800" y="241918"/>
                  </a:lnTo>
                  <a:lnTo>
                    <a:pt x="395752" y="246928"/>
                  </a:lnTo>
                  <a:lnTo>
                    <a:pt x="390742" y="256947"/>
                  </a:lnTo>
                  <a:lnTo>
                    <a:pt x="375714" y="273228"/>
                  </a:lnTo>
                  <a:lnTo>
                    <a:pt x="371957" y="283247"/>
                  </a:lnTo>
                  <a:lnTo>
                    <a:pt x="375714" y="297023"/>
                  </a:lnTo>
                  <a:lnTo>
                    <a:pt x="364442" y="314556"/>
                  </a:lnTo>
                  <a:cubicBezTo>
                    <a:pt x="364307" y="317727"/>
                    <a:pt x="364173" y="320897"/>
                    <a:pt x="364038" y="32406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D6EE827A-2E74-ECD0-F7EC-D7325D1D898A}"/>
                </a:ext>
              </a:extLst>
            </p:cNvPr>
            <p:cNvGrpSpPr/>
            <p:nvPr/>
          </p:nvGrpSpPr>
          <p:grpSpPr>
            <a:xfrm>
              <a:off x="8189282" y="1347527"/>
              <a:ext cx="782982" cy="1719661"/>
              <a:chOff x="2286322" y="1347527"/>
              <a:chExt cx="782982" cy="1719661"/>
            </a:xfrm>
          </p:grpSpPr>
          <p:sp>
            <p:nvSpPr>
              <p:cNvPr id="223" name="正方形/長方形 222">
                <a:extLst>
                  <a:ext uri="{FF2B5EF4-FFF2-40B4-BE49-F238E27FC236}">
                    <a16:creationId xmlns:a16="http://schemas.microsoft.com/office/drawing/2014/main" id="{454B47F5-BE9A-C502-3CF1-7E307D828B98}"/>
                  </a:ext>
                </a:extLst>
              </p:cNvPr>
              <p:cNvSpPr/>
              <p:nvPr/>
            </p:nvSpPr>
            <p:spPr>
              <a:xfrm rot="836583">
                <a:off x="2934652" y="1493871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岩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手</a:t>
                </a:r>
              </a:p>
            </p:txBody>
          </p:sp>
          <p:sp>
            <p:nvSpPr>
              <p:cNvPr id="224" name="正方形/長方形 223">
                <a:extLst>
                  <a:ext uri="{FF2B5EF4-FFF2-40B4-BE49-F238E27FC236}">
                    <a16:creationId xmlns:a16="http://schemas.microsoft.com/office/drawing/2014/main" id="{EF827369-17AA-69CD-7406-DE6214E4ACD6}"/>
                  </a:ext>
                </a:extLst>
              </p:cNvPr>
              <p:cNvSpPr/>
              <p:nvPr/>
            </p:nvSpPr>
            <p:spPr>
              <a:xfrm rot="20820390">
                <a:off x="2321423" y="2119029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形</a:t>
                </a:r>
              </a:p>
            </p:txBody>
          </p:sp>
          <p:sp>
            <p:nvSpPr>
              <p:cNvPr id="225" name="正方形/長方形 224">
                <a:extLst>
                  <a:ext uri="{FF2B5EF4-FFF2-40B4-BE49-F238E27FC236}">
                    <a16:creationId xmlns:a16="http://schemas.microsoft.com/office/drawing/2014/main" id="{3878825A-1804-D0A6-A296-DB6EBD613638}"/>
                  </a:ext>
                </a:extLst>
              </p:cNvPr>
              <p:cNvSpPr/>
              <p:nvPr/>
            </p:nvSpPr>
            <p:spPr>
              <a:xfrm rot="1511888">
                <a:off x="2617575" y="2125284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宮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城</a:t>
                </a:r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CCBBADA9-E8CE-6F96-33EB-1959CF034D2A}"/>
                  </a:ext>
                </a:extLst>
              </p:cNvPr>
              <p:cNvSpPr/>
              <p:nvPr/>
            </p:nvSpPr>
            <p:spPr>
              <a:xfrm rot="362872">
                <a:off x="2431276" y="1347527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秋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田</a:t>
                </a:r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7824FEFD-FF7B-8A21-0D64-2B7E61D011CC}"/>
                  </a:ext>
                </a:extLst>
              </p:cNvPr>
              <p:cNvSpPr/>
              <p:nvPr/>
            </p:nvSpPr>
            <p:spPr>
              <a:xfrm>
                <a:off x="2286322" y="2913300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福島</a:t>
                </a: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96B950F-16D6-8965-498A-E01F4D039CA7}"/>
              </a:ext>
            </a:extLst>
          </p:cNvPr>
          <p:cNvGrpSpPr/>
          <p:nvPr/>
        </p:nvGrpSpPr>
        <p:grpSpPr>
          <a:xfrm>
            <a:off x="689641" y="3764699"/>
            <a:ext cx="2880110" cy="2664678"/>
            <a:chOff x="689641" y="3764699"/>
            <a:chExt cx="2880110" cy="2664678"/>
          </a:xfrm>
        </p:grpSpPr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1DDA7A4-47CC-E430-D0F4-BEA491F1971C}"/>
                </a:ext>
              </a:extLst>
            </p:cNvPr>
            <p:cNvSpPr/>
            <p:nvPr/>
          </p:nvSpPr>
          <p:spPr>
            <a:xfrm>
              <a:off x="689641" y="5122466"/>
              <a:ext cx="613864" cy="1306911"/>
            </a:xfrm>
            <a:custGeom>
              <a:avLst/>
              <a:gdLst>
                <a:gd name="connsiteX0" fmla="*/ 253528 w 613864"/>
                <a:gd name="connsiteY0" fmla="*/ 0 h 1306911"/>
                <a:gd name="connsiteX1" fmla="*/ 312161 w 613864"/>
                <a:gd name="connsiteY1" fmla="*/ 30591 h 1306911"/>
                <a:gd name="connsiteX2" fmla="*/ 338169 w 613864"/>
                <a:gd name="connsiteY2" fmla="*/ 20187 h 1306911"/>
                <a:gd name="connsiteX3" fmla="*/ 348573 w 613864"/>
                <a:gd name="connsiteY3" fmla="*/ 40995 h 1306911"/>
                <a:gd name="connsiteX4" fmla="*/ 384985 w 613864"/>
                <a:gd name="connsiteY4" fmla="*/ 48798 h 1306911"/>
                <a:gd name="connsiteX5" fmla="*/ 408394 w 613864"/>
                <a:gd name="connsiteY5" fmla="*/ 48798 h 1306911"/>
                <a:gd name="connsiteX6" fmla="*/ 439605 w 613864"/>
                <a:gd name="connsiteY6" fmla="*/ 64403 h 1306911"/>
                <a:gd name="connsiteX7" fmla="*/ 421399 w 613864"/>
                <a:gd name="connsiteY7" fmla="*/ 85210 h 1306911"/>
                <a:gd name="connsiteX8" fmla="*/ 434402 w 613864"/>
                <a:gd name="connsiteY8" fmla="*/ 108618 h 1306911"/>
                <a:gd name="connsiteX9" fmla="*/ 426600 w 613864"/>
                <a:gd name="connsiteY9" fmla="*/ 165838 h 1306911"/>
                <a:gd name="connsiteX10" fmla="*/ 416196 w 613864"/>
                <a:gd name="connsiteY10" fmla="*/ 178842 h 1306911"/>
                <a:gd name="connsiteX11" fmla="*/ 416196 w 613864"/>
                <a:gd name="connsiteY11" fmla="*/ 204851 h 1306911"/>
                <a:gd name="connsiteX12" fmla="*/ 437004 w 613864"/>
                <a:gd name="connsiteY12" fmla="*/ 197048 h 1306911"/>
                <a:gd name="connsiteX13" fmla="*/ 439605 w 613864"/>
                <a:gd name="connsiteY13" fmla="*/ 228259 h 1306911"/>
                <a:gd name="connsiteX14" fmla="*/ 489022 w 613864"/>
                <a:gd name="connsiteY14" fmla="*/ 256869 h 1306911"/>
                <a:gd name="connsiteX15" fmla="*/ 520232 w 613864"/>
                <a:gd name="connsiteY15" fmla="*/ 249066 h 1306911"/>
                <a:gd name="connsiteX16" fmla="*/ 561846 w 613864"/>
                <a:gd name="connsiteY16" fmla="*/ 272475 h 1306911"/>
                <a:gd name="connsiteX17" fmla="*/ 600859 w 613864"/>
                <a:gd name="connsiteY17" fmla="*/ 316689 h 1306911"/>
                <a:gd name="connsiteX18" fmla="*/ 611263 w 613864"/>
                <a:gd name="connsiteY18" fmla="*/ 327093 h 1306911"/>
                <a:gd name="connsiteX19" fmla="*/ 613864 w 613864"/>
                <a:gd name="connsiteY19" fmla="*/ 355703 h 1306911"/>
                <a:gd name="connsiteX20" fmla="*/ 593057 w 613864"/>
                <a:gd name="connsiteY20" fmla="*/ 373909 h 1306911"/>
                <a:gd name="connsiteX21" fmla="*/ 580053 w 613864"/>
                <a:gd name="connsiteY21" fmla="*/ 412922 h 1306911"/>
                <a:gd name="connsiteX22" fmla="*/ 528035 w 613864"/>
                <a:gd name="connsiteY22" fmla="*/ 441532 h 1306911"/>
                <a:gd name="connsiteX23" fmla="*/ 502025 w 613864"/>
                <a:gd name="connsiteY23" fmla="*/ 464940 h 1306911"/>
                <a:gd name="connsiteX24" fmla="*/ 465613 w 613864"/>
                <a:gd name="connsiteY24" fmla="*/ 459739 h 1306911"/>
                <a:gd name="connsiteX25" fmla="*/ 423999 w 613864"/>
                <a:gd name="connsiteY25" fmla="*/ 451935 h 1306911"/>
                <a:gd name="connsiteX26" fmla="*/ 408394 w 613864"/>
                <a:gd name="connsiteY26" fmla="*/ 454537 h 1306911"/>
                <a:gd name="connsiteX27" fmla="*/ 408394 w 613864"/>
                <a:gd name="connsiteY27" fmla="*/ 464940 h 1306911"/>
                <a:gd name="connsiteX28" fmla="*/ 387586 w 613864"/>
                <a:gd name="connsiteY28" fmla="*/ 490949 h 1306911"/>
                <a:gd name="connsiteX29" fmla="*/ 397990 w 613864"/>
                <a:gd name="connsiteY29" fmla="*/ 514357 h 1306911"/>
                <a:gd name="connsiteX30" fmla="*/ 395389 w 613864"/>
                <a:gd name="connsiteY30" fmla="*/ 571577 h 1306911"/>
                <a:gd name="connsiteX31" fmla="*/ 384985 w 613864"/>
                <a:gd name="connsiteY31" fmla="*/ 592384 h 1306911"/>
                <a:gd name="connsiteX32" fmla="*/ 397990 w 613864"/>
                <a:gd name="connsiteY32" fmla="*/ 615792 h 1306911"/>
                <a:gd name="connsiteX33" fmla="*/ 397990 w 613864"/>
                <a:gd name="connsiteY33" fmla="*/ 639200 h 1306911"/>
                <a:gd name="connsiteX34" fmla="*/ 382385 w 613864"/>
                <a:gd name="connsiteY34" fmla="*/ 665209 h 1306911"/>
                <a:gd name="connsiteX35" fmla="*/ 358977 w 613864"/>
                <a:gd name="connsiteY35" fmla="*/ 667809 h 1306911"/>
                <a:gd name="connsiteX36" fmla="*/ 358977 w 613864"/>
                <a:gd name="connsiteY36" fmla="*/ 717226 h 1306911"/>
                <a:gd name="connsiteX37" fmla="*/ 345972 w 613864"/>
                <a:gd name="connsiteY37" fmla="*/ 732832 h 1306911"/>
                <a:gd name="connsiteX38" fmla="*/ 348573 w 613864"/>
                <a:gd name="connsiteY38" fmla="*/ 753640 h 1306911"/>
                <a:gd name="connsiteX39" fmla="*/ 351174 w 613864"/>
                <a:gd name="connsiteY39" fmla="*/ 769245 h 1306911"/>
                <a:gd name="connsiteX40" fmla="*/ 332968 w 613864"/>
                <a:gd name="connsiteY40" fmla="*/ 810859 h 1306911"/>
                <a:gd name="connsiteX41" fmla="*/ 332968 w 613864"/>
                <a:gd name="connsiteY41" fmla="*/ 829065 h 1306911"/>
                <a:gd name="connsiteX42" fmla="*/ 338169 w 613864"/>
                <a:gd name="connsiteY42" fmla="*/ 855074 h 1306911"/>
                <a:gd name="connsiteX43" fmla="*/ 364178 w 613864"/>
                <a:gd name="connsiteY43" fmla="*/ 894087 h 1306911"/>
                <a:gd name="connsiteX44" fmla="*/ 400591 w 613864"/>
                <a:gd name="connsiteY44" fmla="*/ 917495 h 1306911"/>
                <a:gd name="connsiteX45" fmla="*/ 416196 w 613864"/>
                <a:gd name="connsiteY45" fmla="*/ 914894 h 1306911"/>
                <a:gd name="connsiteX46" fmla="*/ 447407 w 613864"/>
                <a:gd name="connsiteY46" fmla="*/ 951306 h 1306911"/>
                <a:gd name="connsiteX47" fmla="*/ 408394 w 613864"/>
                <a:gd name="connsiteY47" fmla="*/ 1003325 h 1306911"/>
                <a:gd name="connsiteX48" fmla="*/ 364178 w 613864"/>
                <a:gd name="connsiteY48" fmla="*/ 1037137 h 1306911"/>
                <a:gd name="connsiteX49" fmla="*/ 366779 w 613864"/>
                <a:gd name="connsiteY49" fmla="*/ 1065746 h 1306911"/>
                <a:gd name="connsiteX50" fmla="*/ 322565 w 613864"/>
                <a:gd name="connsiteY50" fmla="*/ 1104760 h 1306911"/>
                <a:gd name="connsiteX51" fmla="*/ 322565 w 613864"/>
                <a:gd name="connsiteY51" fmla="*/ 1125567 h 1306911"/>
                <a:gd name="connsiteX52" fmla="*/ 286151 w 613864"/>
                <a:gd name="connsiteY52" fmla="*/ 1174984 h 1306911"/>
                <a:gd name="connsiteX53" fmla="*/ 260143 w 613864"/>
                <a:gd name="connsiteY53" fmla="*/ 1182786 h 1306911"/>
                <a:gd name="connsiteX54" fmla="*/ 254940 w 613864"/>
                <a:gd name="connsiteY54" fmla="*/ 1237405 h 1306911"/>
                <a:gd name="connsiteX55" fmla="*/ 260143 w 613864"/>
                <a:gd name="connsiteY55" fmla="*/ 1253011 h 1306911"/>
                <a:gd name="connsiteX56" fmla="*/ 273148 w 613864"/>
                <a:gd name="connsiteY56" fmla="*/ 1302428 h 1306911"/>
                <a:gd name="connsiteX57" fmla="*/ 274493 w 613864"/>
                <a:gd name="connsiteY57" fmla="*/ 1306911 h 1306911"/>
                <a:gd name="connsiteX58" fmla="*/ 0 w 613864"/>
                <a:gd name="connsiteY58" fmla="*/ 1306911 h 1306911"/>
                <a:gd name="connsiteX59" fmla="*/ 0 w 613864"/>
                <a:gd name="connsiteY59" fmla="*/ 661008 h 1306911"/>
                <a:gd name="connsiteX60" fmla="*/ 42969 w 613864"/>
                <a:gd name="connsiteY60" fmla="*/ 614818 h 1306911"/>
                <a:gd name="connsiteX61" fmla="*/ 101488 w 613864"/>
                <a:gd name="connsiteY61" fmla="*/ 535164 h 1306911"/>
                <a:gd name="connsiteX62" fmla="*/ 129123 w 613864"/>
                <a:gd name="connsiteY62" fmla="*/ 471768 h 1306911"/>
                <a:gd name="connsiteX63" fmla="*/ 129123 w 613864"/>
                <a:gd name="connsiteY63" fmla="*/ 440882 h 1306911"/>
                <a:gd name="connsiteX64" fmla="*/ 148629 w 613864"/>
                <a:gd name="connsiteY64" fmla="*/ 403494 h 1306911"/>
                <a:gd name="connsiteX65" fmla="*/ 150255 w 613864"/>
                <a:gd name="connsiteY65" fmla="*/ 195424 h 1306911"/>
                <a:gd name="connsiteX0" fmla="*/ 253528 w 613864"/>
                <a:gd name="connsiteY0" fmla="*/ 0 h 1430756"/>
                <a:gd name="connsiteX1" fmla="*/ 312161 w 613864"/>
                <a:gd name="connsiteY1" fmla="*/ 30591 h 1430756"/>
                <a:gd name="connsiteX2" fmla="*/ 338169 w 613864"/>
                <a:gd name="connsiteY2" fmla="*/ 20187 h 1430756"/>
                <a:gd name="connsiteX3" fmla="*/ 348573 w 613864"/>
                <a:gd name="connsiteY3" fmla="*/ 40995 h 1430756"/>
                <a:gd name="connsiteX4" fmla="*/ 384985 w 613864"/>
                <a:gd name="connsiteY4" fmla="*/ 48798 h 1430756"/>
                <a:gd name="connsiteX5" fmla="*/ 408394 w 613864"/>
                <a:gd name="connsiteY5" fmla="*/ 48798 h 1430756"/>
                <a:gd name="connsiteX6" fmla="*/ 439605 w 613864"/>
                <a:gd name="connsiteY6" fmla="*/ 64403 h 1430756"/>
                <a:gd name="connsiteX7" fmla="*/ 421399 w 613864"/>
                <a:gd name="connsiteY7" fmla="*/ 85210 h 1430756"/>
                <a:gd name="connsiteX8" fmla="*/ 434402 w 613864"/>
                <a:gd name="connsiteY8" fmla="*/ 108618 h 1430756"/>
                <a:gd name="connsiteX9" fmla="*/ 426600 w 613864"/>
                <a:gd name="connsiteY9" fmla="*/ 165838 h 1430756"/>
                <a:gd name="connsiteX10" fmla="*/ 416196 w 613864"/>
                <a:gd name="connsiteY10" fmla="*/ 178842 h 1430756"/>
                <a:gd name="connsiteX11" fmla="*/ 416196 w 613864"/>
                <a:gd name="connsiteY11" fmla="*/ 204851 h 1430756"/>
                <a:gd name="connsiteX12" fmla="*/ 437004 w 613864"/>
                <a:gd name="connsiteY12" fmla="*/ 197048 h 1430756"/>
                <a:gd name="connsiteX13" fmla="*/ 439605 w 613864"/>
                <a:gd name="connsiteY13" fmla="*/ 228259 h 1430756"/>
                <a:gd name="connsiteX14" fmla="*/ 489022 w 613864"/>
                <a:gd name="connsiteY14" fmla="*/ 256869 h 1430756"/>
                <a:gd name="connsiteX15" fmla="*/ 520232 w 613864"/>
                <a:gd name="connsiteY15" fmla="*/ 249066 h 1430756"/>
                <a:gd name="connsiteX16" fmla="*/ 561846 w 613864"/>
                <a:gd name="connsiteY16" fmla="*/ 272475 h 1430756"/>
                <a:gd name="connsiteX17" fmla="*/ 600859 w 613864"/>
                <a:gd name="connsiteY17" fmla="*/ 316689 h 1430756"/>
                <a:gd name="connsiteX18" fmla="*/ 611263 w 613864"/>
                <a:gd name="connsiteY18" fmla="*/ 327093 h 1430756"/>
                <a:gd name="connsiteX19" fmla="*/ 613864 w 613864"/>
                <a:gd name="connsiteY19" fmla="*/ 355703 h 1430756"/>
                <a:gd name="connsiteX20" fmla="*/ 593057 w 613864"/>
                <a:gd name="connsiteY20" fmla="*/ 373909 h 1430756"/>
                <a:gd name="connsiteX21" fmla="*/ 580053 w 613864"/>
                <a:gd name="connsiteY21" fmla="*/ 412922 h 1430756"/>
                <a:gd name="connsiteX22" fmla="*/ 528035 w 613864"/>
                <a:gd name="connsiteY22" fmla="*/ 441532 h 1430756"/>
                <a:gd name="connsiteX23" fmla="*/ 502025 w 613864"/>
                <a:gd name="connsiteY23" fmla="*/ 464940 h 1430756"/>
                <a:gd name="connsiteX24" fmla="*/ 465613 w 613864"/>
                <a:gd name="connsiteY24" fmla="*/ 459739 h 1430756"/>
                <a:gd name="connsiteX25" fmla="*/ 423999 w 613864"/>
                <a:gd name="connsiteY25" fmla="*/ 451935 h 1430756"/>
                <a:gd name="connsiteX26" fmla="*/ 408394 w 613864"/>
                <a:gd name="connsiteY26" fmla="*/ 454537 h 1430756"/>
                <a:gd name="connsiteX27" fmla="*/ 408394 w 613864"/>
                <a:gd name="connsiteY27" fmla="*/ 464940 h 1430756"/>
                <a:gd name="connsiteX28" fmla="*/ 387586 w 613864"/>
                <a:gd name="connsiteY28" fmla="*/ 490949 h 1430756"/>
                <a:gd name="connsiteX29" fmla="*/ 397990 w 613864"/>
                <a:gd name="connsiteY29" fmla="*/ 514357 h 1430756"/>
                <a:gd name="connsiteX30" fmla="*/ 395389 w 613864"/>
                <a:gd name="connsiteY30" fmla="*/ 571577 h 1430756"/>
                <a:gd name="connsiteX31" fmla="*/ 384985 w 613864"/>
                <a:gd name="connsiteY31" fmla="*/ 592384 h 1430756"/>
                <a:gd name="connsiteX32" fmla="*/ 397990 w 613864"/>
                <a:gd name="connsiteY32" fmla="*/ 615792 h 1430756"/>
                <a:gd name="connsiteX33" fmla="*/ 397990 w 613864"/>
                <a:gd name="connsiteY33" fmla="*/ 639200 h 1430756"/>
                <a:gd name="connsiteX34" fmla="*/ 382385 w 613864"/>
                <a:gd name="connsiteY34" fmla="*/ 665209 h 1430756"/>
                <a:gd name="connsiteX35" fmla="*/ 358977 w 613864"/>
                <a:gd name="connsiteY35" fmla="*/ 667809 h 1430756"/>
                <a:gd name="connsiteX36" fmla="*/ 358977 w 613864"/>
                <a:gd name="connsiteY36" fmla="*/ 717226 h 1430756"/>
                <a:gd name="connsiteX37" fmla="*/ 345972 w 613864"/>
                <a:gd name="connsiteY37" fmla="*/ 732832 h 1430756"/>
                <a:gd name="connsiteX38" fmla="*/ 348573 w 613864"/>
                <a:gd name="connsiteY38" fmla="*/ 753640 h 1430756"/>
                <a:gd name="connsiteX39" fmla="*/ 351174 w 613864"/>
                <a:gd name="connsiteY39" fmla="*/ 769245 h 1430756"/>
                <a:gd name="connsiteX40" fmla="*/ 332968 w 613864"/>
                <a:gd name="connsiteY40" fmla="*/ 810859 h 1430756"/>
                <a:gd name="connsiteX41" fmla="*/ 332968 w 613864"/>
                <a:gd name="connsiteY41" fmla="*/ 829065 h 1430756"/>
                <a:gd name="connsiteX42" fmla="*/ 338169 w 613864"/>
                <a:gd name="connsiteY42" fmla="*/ 855074 h 1430756"/>
                <a:gd name="connsiteX43" fmla="*/ 364178 w 613864"/>
                <a:gd name="connsiteY43" fmla="*/ 894087 h 1430756"/>
                <a:gd name="connsiteX44" fmla="*/ 400591 w 613864"/>
                <a:gd name="connsiteY44" fmla="*/ 917495 h 1430756"/>
                <a:gd name="connsiteX45" fmla="*/ 416196 w 613864"/>
                <a:gd name="connsiteY45" fmla="*/ 914894 h 1430756"/>
                <a:gd name="connsiteX46" fmla="*/ 447407 w 613864"/>
                <a:gd name="connsiteY46" fmla="*/ 951306 h 1430756"/>
                <a:gd name="connsiteX47" fmla="*/ 408394 w 613864"/>
                <a:gd name="connsiteY47" fmla="*/ 1003325 h 1430756"/>
                <a:gd name="connsiteX48" fmla="*/ 364178 w 613864"/>
                <a:gd name="connsiteY48" fmla="*/ 1037137 h 1430756"/>
                <a:gd name="connsiteX49" fmla="*/ 366779 w 613864"/>
                <a:gd name="connsiteY49" fmla="*/ 1065746 h 1430756"/>
                <a:gd name="connsiteX50" fmla="*/ 322565 w 613864"/>
                <a:gd name="connsiteY50" fmla="*/ 1104760 h 1430756"/>
                <a:gd name="connsiteX51" fmla="*/ 322565 w 613864"/>
                <a:gd name="connsiteY51" fmla="*/ 1125567 h 1430756"/>
                <a:gd name="connsiteX52" fmla="*/ 286151 w 613864"/>
                <a:gd name="connsiteY52" fmla="*/ 1174984 h 1430756"/>
                <a:gd name="connsiteX53" fmla="*/ 260143 w 613864"/>
                <a:gd name="connsiteY53" fmla="*/ 1182786 h 1430756"/>
                <a:gd name="connsiteX54" fmla="*/ 254940 w 613864"/>
                <a:gd name="connsiteY54" fmla="*/ 1237405 h 1430756"/>
                <a:gd name="connsiteX55" fmla="*/ 260143 w 613864"/>
                <a:gd name="connsiteY55" fmla="*/ 1253011 h 1430756"/>
                <a:gd name="connsiteX56" fmla="*/ 273148 w 613864"/>
                <a:gd name="connsiteY56" fmla="*/ 1302428 h 1430756"/>
                <a:gd name="connsiteX57" fmla="*/ 274493 w 613864"/>
                <a:gd name="connsiteY57" fmla="*/ 1306911 h 1430756"/>
                <a:gd name="connsiteX58" fmla="*/ 133319 w 613864"/>
                <a:gd name="connsiteY58" fmla="*/ 1430735 h 1430756"/>
                <a:gd name="connsiteX59" fmla="*/ 0 w 613864"/>
                <a:gd name="connsiteY59" fmla="*/ 1306911 h 1430756"/>
                <a:gd name="connsiteX60" fmla="*/ 0 w 613864"/>
                <a:gd name="connsiteY60" fmla="*/ 661008 h 1430756"/>
                <a:gd name="connsiteX61" fmla="*/ 42969 w 613864"/>
                <a:gd name="connsiteY61" fmla="*/ 614818 h 1430756"/>
                <a:gd name="connsiteX62" fmla="*/ 101488 w 613864"/>
                <a:gd name="connsiteY62" fmla="*/ 535164 h 1430756"/>
                <a:gd name="connsiteX63" fmla="*/ 129123 w 613864"/>
                <a:gd name="connsiteY63" fmla="*/ 471768 h 1430756"/>
                <a:gd name="connsiteX64" fmla="*/ 129123 w 613864"/>
                <a:gd name="connsiteY64" fmla="*/ 440882 h 1430756"/>
                <a:gd name="connsiteX65" fmla="*/ 148629 w 613864"/>
                <a:gd name="connsiteY65" fmla="*/ 403494 h 1430756"/>
                <a:gd name="connsiteX66" fmla="*/ 150255 w 613864"/>
                <a:gd name="connsiteY66" fmla="*/ 195424 h 1430756"/>
                <a:gd name="connsiteX67" fmla="*/ 253528 w 613864"/>
                <a:gd name="connsiteY67" fmla="*/ 0 h 1430756"/>
                <a:gd name="connsiteX0" fmla="*/ 133319 w 613864"/>
                <a:gd name="connsiteY0" fmla="*/ 1430735 h 1522175"/>
                <a:gd name="connsiteX1" fmla="*/ 0 w 613864"/>
                <a:gd name="connsiteY1" fmla="*/ 1306911 h 1522175"/>
                <a:gd name="connsiteX2" fmla="*/ 0 w 613864"/>
                <a:gd name="connsiteY2" fmla="*/ 661008 h 1522175"/>
                <a:gd name="connsiteX3" fmla="*/ 42969 w 613864"/>
                <a:gd name="connsiteY3" fmla="*/ 614818 h 1522175"/>
                <a:gd name="connsiteX4" fmla="*/ 101488 w 613864"/>
                <a:gd name="connsiteY4" fmla="*/ 535164 h 1522175"/>
                <a:gd name="connsiteX5" fmla="*/ 129123 w 613864"/>
                <a:gd name="connsiteY5" fmla="*/ 471768 h 1522175"/>
                <a:gd name="connsiteX6" fmla="*/ 129123 w 613864"/>
                <a:gd name="connsiteY6" fmla="*/ 440882 h 1522175"/>
                <a:gd name="connsiteX7" fmla="*/ 148629 w 613864"/>
                <a:gd name="connsiteY7" fmla="*/ 403494 h 1522175"/>
                <a:gd name="connsiteX8" fmla="*/ 150255 w 613864"/>
                <a:gd name="connsiteY8" fmla="*/ 195424 h 1522175"/>
                <a:gd name="connsiteX9" fmla="*/ 253528 w 613864"/>
                <a:gd name="connsiteY9" fmla="*/ 0 h 1522175"/>
                <a:gd name="connsiteX10" fmla="*/ 312161 w 613864"/>
                <a:gd name="connsiteY10" fmla="*/ 30591 h 1522175"/>
                <a:gd name="connsiteX11" fmla="*/ 338169 w 613864"/>
                <a:gd name="connsiteY11" fmla="*/ 20187 h 1522175"/>
                <a:gd name="connsiteX12" fmla="*/ 348573 w 613864"/>
                <a:gd name="connsiteY12" fmla="*/ 40995 h 1522175"/>
                <a:gd name="connsiteX13" fmla="*/ 384985 w 613864"/>
                <a:gd name="connsiteY13" fmla="*/ 48798 h 1522175"/>
                <a:gd name="connsiteX14" fmla="*/ 408394 w 613864"/>
                <a:gd name="connsiteY14" fmla="*/ 48798 h 1522175"/>
                <a:gd name="connsiteX15" fmla="*/ 439605 w 613864"/>
                <a:gd name="connsiteY15" fmla="*/ 64403 h 1522175"/>
                <a:gd name="connsiteX16" fmla="*/ 421399 w 613864"/>
                <a:gd name="connsiteY16" fmla="*/ 85210 h 1522175"/>
                <a:gd name="connsiteX17" fmla="*/ 434402 w 613864"/>
                <a:gd name="connsiteY17" fmla="*/ 108618 h 1522175"/>
                <a:gd name="connsiteX18" fmla="*/ 426600 w 613864"/>
                <a:gd name="connsiteY18" fmla="*/ 165838 h 1522175"/>
                <a:gd name="connsiteX19" fmla="*/ 416196 w 613864"/>
                <a:gd name="connsiteY19" fmla="*/ 178842 h 1522175"/>
                <a:gd name="connsiteX20" fmla="*/ 416196 w 613864"/>
                <a:gd name="connsiteY20" fmla="*/ 204851 h 1522175"/>
                <a:gd name="connsiteX21" fmla="*/ 437004 w 613864"/>
                <a:gd name="connsiteY21" fmla="*/ 197048 h 1522175"/>
                <a:gd name="connsiteX22" fmla="*/ 439605 w 613864"/>
                <a:gd name="connsiteY22" fmla="*/ 228259 h 1522175"/>
                <a:gd name="connsiteX23" fmla="*/ 489022 w 613864"/>
                <a:gd name="connsiteY23" fmla="*/ 256869 h 1522175"/>
                <a:gd name="connsiteX24" fmla="*/ 520232 w 613864"/>
                <a:gd name="connsiteY24" fmla="*/ 249066 h 1522175"/>
                <a:gd name="connsiteX25" fmla="*/ 561846 w 613864"/>
                <a:gd name="connsiteY25" fmla="*/ 272475 h 1522175"/>
                <a:gd name="connsiteX26" fmla="*/ 600859 w 613864"/>
                <a:gd name="connsiteY26" fmla="*/ 316689 h 1522175"/>
                <a:gd name="connsiteX27" fmla="*/ 611263 w 613864"/>
                <a:gd name="connsiteY27" fmla="*/ 327093 h 1522175"/>
                <a:gd name="connsiteX28" fmla="*/ 613864 w 613864"/>
                <a:gd name="connsiteY28" fmla="*/ 355703 h 1522175"/>
                <a:gd name="connsiteX29" fmla="*/ 593057 w 613864"/>
                <a:gd name="connsiteY29" fmla="*/ 373909 h 1522175"/>
                <a:gd name="connsiteX30" fmla="*/ 580053 w 613864"/>
                <a:gd name="connsiteY30" fmla="*/ 412922 h 1522175"/>
                <a:gd name="connsiteX31" fmla="*/ 528035 w 613864"/>
                <a:gd name="connsiteY31" fmla="*/ 441532 h 1522175"/>
                <a:gd name="connsiteX32" fmla="*/ 502025 w 613864"/>
                <a:gd name="connsiteY32" fmla="*/ 464940 h 1522175"/>
                <a:gd name="connsiteX33" fmla="*/ 465613 w 613864"/>
                <a:gd name="connsiteY33" fmla="*/ 459739 h 1522175"/>
                <a:gd name="connsiteX34" fmla="*/ 423999 w 613864"/>
                <a:gd name="connsiteY34" fmla="*/ 451935 h 1522175"/>
                <a:gd name="connsiteX35" fmla="*/ 408394 w 613864"/>
                <a:gd name="connsiteY35" fmla="*/ 454537 h 1522175"/>
                <a:gd name="connsiteX36" fmla="*/ 408394 w 613864"/>
                <a:gd name="connsiteY36" fmla="*/ 464940 h 1522175"/>
                <a:gd name="connsiteX37" fmla="*/ 387586 w 613864"/>
                <a:gd name="connsiteY37" fmla="*/ 490949 h 1522175"/>
                <a:gd name="connsiteX38" fmla="*/ 397990 w 613864"/>
                <a:gd name="connsiteY38" fmla="*/ 514357 h 1522175"/>
                <a:gd name="connsiteX39" fmla="*/ 395389 w 613864"/>
                <a:gd name="connsiteY39" fmla="*/ 571577 h 1522175"/>
                <a:gd name="connsiteX40" fmla="*/ 384985 w 613864"/>
                <a:gd name="connsiteY40" fmla="*/ 592384 h 1522175"/>
                <a:gd name="connsiteX41" fmla="*/ 397990 w 613864"/>
                <a:gd name="connsiteY41" fmla="*/ 615792 h 1522175"/>
                <a:gd name="connsiteX42" fmla="*/ 397990 w 613864"/>
                <a:gd name="connsiteY42" fmla="*/ 639200 h 1522175"/>
                <a:gd name="connsiteX43" fmla="*/ 382385 w 613864"/>
                <a:gd name="connsiteY43" fmla="*/ 665209 h 1522175"/>
                <a:gd name="connsiteX44" fmla="*/ 358977 w 613864"/>
                <a:gd name="connsiteY44" fmla="*/ 667809 h 1522175"/>
                <a:gd name="connsiteX45" fmla="*/ 358977 w 613864"/>
                <a:gd name="connsiteY45" fmla="*/ 717226 h 1522175"/>
                <a:gd name="connsiteX46" fmla="*/ 345972 w 613864"/>
                <a:gd name="connsiteY46" fmla="*/ 732832 h 1522175"/>
                <a:gd name="connsiteX47" fmla="*/ 348573 w 613864"/>
                <a:gd name="connsiteY47" fmla="*/ 753640 h 1522175"/>
                <a:gd name="connsiteX48" fmla="*/ 351174 w 613864"/>
                <a:gd name="connsiteY48" fmla="*/ 769245 h 1522175"/>
                <a:gd name="connsiteX49" fmla="*/ 332968 w 613864"/>
                <a:gd name="connsiteY49" fmla="*/ 810859 h 1522175"/>
                <a:gd name="connsiteX50" fmla="*/ 332968 w 613864"/>
                <a:gd name="connsiteY50" fmla="*/ 829065 h 1522175"/>
                <a:gd name="connsiteX51" fmla="*/ 338169 w 613864"/>
                <a:gd name="connsiteY51" fmla="*/ 855074 h 1522175"/>
                <a:gd name="connsiteX52" fmla="*/ 364178 w 613864"/>
                <a:gd name="connsiteY52" fmla="*/ 894087 h 1522175"/>
                <a:gd name="connsiteX53" fmla="*/ 400591 w 613864"/>
                <a:gd name="connsiteY53" fmla="*/ 917495 h 1522175"/>
                <a:gd name="connsiteX54" fmla="*/ 416196 w 613864"/>
                <a:gd name="connsiteY54" fmla="*/ 914894 h 1522175"/>
                <a:gd name="connsiteX55" fmla="*/ 447407 w 613864"/>
                <a:gd name="connsiteY55" fmla="*/ 951306 h 1522175"/>
                <a:gd name="connsiteX56" fmla="*/ 408394 w 613864"/>
                <a:gd name="connsiteY56" fmla="*/ 1003325 h 1522175"/>
                <a:gd name="connsiteX57" fmla="*/ 364178 w 613864"/>
                <a:gd name="connsiteY57" fmla="*/ 1037137 h 1522175"/>
                <a:gd name="connsiteX58" fmla="*/ 366779 w 613864"/>
                <a:gd name="connsiteY58" fmla="*/ 1065746 h 1522175"/>
                <a:gd name="connsiteX59" fmla="*/ 322565 w 613864"/>
                <a:gd name="connsiteY59" fmla="*/ 1104760 h 1522175"/>
                <a:gd name="connsiteX60" fmla="*/ 322565 w 613864"/>
                <a:gd name="connsiteY60" fmla="*/ 1125567 h 1522175"/>
                <a:gd name="connsiteX61" fmla="*/ 286151 w 613864"/>
                <a:gd name="connsiteY61" fmla="*/ 1174984 h 1522175"/>
                <a:gd name="connsiteX62" fmla="*/ 260143 w 613864"/>
                <a:gd name="connsiteY62" fmla="*/ 1182786 h 1522175"/>
                <a:gd name="connsiteX63" fmla="*/ 254940 w 613864"/>
                <a:gd name="connsiteY63" fmla="*/ 1237405 h 1522175"/>
                <a:gd name="connsiteX64" fmla="*/ 260143 w 613864"/>
                <a:gd name="connsiteY64" fmla="*/ 1253011 h 1522175"/>
                <a:gd name="connsiteX65" fmla="*/ 273148 w 613864"/>
                <a:gd name="connsiteY65" fmla="*/ 1302428 h 1522175"/>
                <a:gd name="connsiteX66" fmla="*/ 274493 w 613864"/>
                <a:gd name="connsiteY66" fmla="*/ 1306911 h 1522175"/>
                <a:gd name="connsiteX67" fmla="*/ 224759 w 613864"/>
                <a:gd name="connsiteY67" fmla="*/ 1522175 h 1522175"/>
                <a:gd name="connsiteX0" fmla="*/ 0 w 613864"/>
                <a:gd name="connsiteY0" fmla="*/ 1306911 h 1522175"/>
                <a:gd name="connsiteX1" fmla="*/ 0 w 613864"/>
                <a:gd name="connsiteY1" fmla="*/ 661008 h 1522175"/>
                <a:gd name="connsiteX2" fmla="*/ 42969 w 613864"/>
                <a:gd name="connsiteY2" fmla="*/ 614818 h 1522175"/>
                <a:gd name="connsiteX3" fmla="*/ 101488 w 613864"/>
                <a:gd name="connsiteY3" fmla="*/ 535164 h 1522175"/>
                <a:gd name="connsiteX4" fmla="*/ 129123 w 613864"/>
                <a:gd name="connsiteY4" fmla="*/ 471768 h 1522175"/>
                <a:gd name="connsiteX5" fmla="*/ 129123 w 613864"/>
                <a:gd name="connsiteY5" fmla="*/ 440882 h 1522175"/>
                <a:gd name="connsiteX6" fmla="*/ 148629 w 613864"/>
                <a:gd name="connsiteY6" fmla="*/ 403494 h 1522175"/>
                <a:gd name="connsiteX7" fmla="*/ 150255 w 613864"/>
                <a:gd name="connsiteY7" fmla="*/ 195424 h 1522175"/>
                <a:gd name="connsiteX8" fmla="*/ 253528 w 613864"/>
                <a:gd name="connsiteY8" fmla="*/ 0 h 1522175"/>
                <a:gd name="connsiteX9" fmla="*/ 312161 w 613864"/>
                <a:gd name="connsiteY9" fmla="*/ 30591 h 1522175"/>
                <a:gd name="connsiteX10" fmla="*/ 338169 w 613864"/>
                <a:gd name="connsiteY10" fmla="*/ 20187 h 1522175"/>
                <a:gd name="connsiteX11" fmla="*/ 348573 w 613864"/>
                <a:gd name="connsiteY11" fmla="*/ 40995 h 1522175"/>
                <a:gd name="connsiteX12" fmla="*/ 384985 w 613864"/>
                <a:gd name="connsiteY12" fmla="*/ 48798 h 1522175"/>
                <a:gd name="connsiteX13" fmla="*/ 408394 w 613864"/>
                <a:gd name="connsiteY13" fmla="*/ 48798 h 1522175"/>
                <a:gd name="connsiteX14" fmla="*/ 439605 w 613864"/>
                <a:gd name="connsiteY14" fmla="*/ 64403 h 1522175"/>
                <a:gd name="connsiteX15" fmla="*/ 421399 w 613864"/>
                <a:gd name="connsiteY15" fmla="*/ 85210 h 1522175"/>
                <a:gd name="connsiteX16" fmla="*/ 434402 w 613864"/>
                <a:gd name="connsiteY16" fmla="*/ 108618 h 1522175"/>
                <a:gd name="connsiteX17" fmla="*/ 426600 w 613864"/>
                <a:gd name="connsiteY17" fmla="*/ 165838 h 1522175"/>
                <a:gd name="connsiteX18" fmla="*/ 416196 w 613864"/>
                <a:gd name="connsiteY18" fmla="*/ 178842 h 1522175"/>
                <a:gd name="connsiteX19" fmla="*/ 416196 w 613864"/>
                <a:gd name="connsiteY19" fmla="*/ 204851 h 1522175"/>
                <a:gd name="connsiteX20" fmla="*/ 437004 w 613864"/>
                <a:gd name="connsiteY20" fmla="*/ 197048 h 1522175"/>
                <a:gd name="connsiteX21" fmla="*/ 439605 w 613864"/>
                <a:gd name="connsiteY21" fmla="*/ 228259 h 1522175"/>
                <a:gd name="connsiteX22" fmla="*/ 489022 w 613864"/>
                <a:gd name="connsiteY22" fmla="*/ 256869 h 1522175"/>
                <a:gd name="connsiteX23" fmla="*/ 520232 w 613864"/>
                <a:gd name="connsiteY23" fmla="*/ 249066 h 1522175"/>
                <a:gd name="connsiteX24" fmla="*/ 561846 w 613864"/>
                <a:gd name="connsiteY24" fmla="*/ 272475 h 1522175"/>
                <a:gd name="connsiteX25" fmla="*/ 600859 w 613864"/>
                <a:gd name="connsiteY25" fmla="*/ 316689 h 1522175"/>
                <a:gd name="connsiteX26" fmla="*/ 611263 w 613864"/>
                <a:gd name="connsiteY26" fmla="*/ 327093 h 1522175"/>
                <a:gd name="connsiteX27" fmla="*/ 613864 w 613864"/>
                <a:gd name="connsiteY27" fmla="*/ 355703 h 1522175"/>
                <a:gd name="connsiteX28" fmla="*/ 593057 w 613864"/>
                <a:gd name="connsiteY28" fmla="*/ 373909 h 1522175"/>
                <a:gd name="connsiteX29" fmla="*/ 580053 w 613864"/>
                <a:gd name="connsiteY29" fmla="*/ 412922 h 1522175"/>
                <a:gd name="connsiteX30" fmla="*/ 528035 w 613864"/>
                <a:gd name="connsiteY30" fmla="*/ 441532 h 1522175"/>
                <a:gd name="connsiteX31" fmla="*/ 502025 w 613864"/>
                <a:gd name="connsiteY31" fmla="*/ 464940 h 1522175"/>
                <a:gd name="connsiteX32" fmla="*/ 465613 w 613864"/>
                <a:gd name="connsiteY32" fmla="*/ 459739 h 1522175"/>
                <a:gd name="connsiteX33" fmla="*/ 423999 w 613864"/>
                <a:gd name="connsiteY33" fmla="*/ 451935 h 1522175"/>
                <a:gd name="connsiteX34" fmla="*/ 408394 w 613864"/>
                <a:gd name="connsiteY34" fmla="*/ 454537 h 1522175"/>
                <a:gd name="connsiteX35" fmla="*/ 408394 w 613864"/>
                <a:gd name="connsiteY35" fmla="*/ 464940 h 1522175"/>
                <a:gd name="connsiteX36" fmla="*/ 387586 w 613864"/>
                <a:gd name="connsiteY36" fmla="*/ 490949 h 1522175"/>
                <a:gd name="connsiteX37" fmla="*/ 397990 w 613864"/>
                <a:gd name="connsiteY37" fmla="*/ 514357 h 1522175"/>
                <a:gd name="connsiteX38" fmla="*/ 395389 w 613864"/>
                <a:gd name="connsiteY38" fmla="*/ 571577 h 1522175"/>
                <a:gd name="connsiteX39" fmla="*/ 384985 w 613864"/>
                <a:gd name="connsiteY39" fmla="*/ 592384 h 1522175"/>
                <a:gd name="connsiteX40" fmla="*/ 397990 w 613864"/>
                <a:gd name="connsiteY40" fmla="*/ 615792 h 1522175"/>
                <a:gd name="connsiteX41" fmla="*/ 397990 w 613864"/>
                <a:gd name="connsiteY41" fmla="*/ 639200 h 1522175"/>
                <a:gd name="connsiteX42" fmla="*/ 382385 w 613864"/>
                <a:gd name="connsiteY42" fmla="*/ 665209 h 1522175"/>
                <a:gd name="connsiteX43" fmla="*/ 358977 w 613864"/>
                <a:gd name="connsiteY43" fmla="*/ 667809 h 1522175"/>
                <a:gd name="connsiteX44" fmla="*/ 358977 w 613864"/>
                <a:gd name="connsiteY44" fmla="*/ 717226 h 1522175"/>
                <a:gd name="connsiteX45" fmla="*/ 345972 w 613864"/>
                <a:gd name="connsiteY45" fmla="*/ 732832 h 1522175"/>
                <a:gd name="connsiteX46" fmla="*/ 348573 w 613864"/>
                <a:gd name="connsiteY46" fmla="*/ 753640 h 1522175"/>
                <a:gd name="connsiteX47" fmla="*/ 351174 w 613864"/>
                <a:gd name="connsiteY47" fmla="*/ 769245 h 1522175"/>
                <a:gd name="connsiteX48" fmla="*/ 332968 w 613864"/>
                <a:gd name="connsiteY48" fmla="*/ 810859 h 1522175"/>
                <a:gd name="connsiteX49" fmla="*/ 332968 w 613864"/>
                <a:gd name="connsiteY49" fmla="*/ 829065 h 1522175"/>
                <a:gd name="connsiteX50" fmla="*/ 338169 w 613864"/>
                <a:gd name="connsiteY50" fmla="*/ 855074 h 1522175"/>
                <a:gd name="connsiteX51" fmla="*/ 364178 w 613864"/>
                <a:gd name="connsiteY51" fmla="*/ 894087 h 1522175"/>
                <a:gd name="connsiteX52" fmla="*/ 400591 w 613864"/>
                <a:gd name="connsiteY52" fmla="*/ 917495 h 1522175"/>
                <a:gd name="connsiteX53" fmla="*/ 416196 w 613864"/>
                <a:gd name="connsiteY53" fmla="*/ 914894 h 1522175"/>
                <a:gd name="connsiteX54" fmla="*/ 447407 w 613864"/>
                <a:gd name="connsiteY54" fmla="*/ 951306 h 1522175"/>
                <a:gd name="connsiteX55" fmla="*/ 408394 w 613864"/>
                <a:gd name="connsiteY55" fmla="*/ 1003325 h 1522175"/>
                <a:gd name="connsiteX56" fmla="*/ 364178 w 613864"/>
                <a:gd name="connsiteY56" fmla="*/ 1037137 h 1522175"/>
                <a:gd name="connsiteX57" fmla="*/ 366779 w 613864"/>
                <a:gd name="connsiteY57" fmla="*/ 1065746 h 1522175"/>
                <a:gd name="connsiteX58" fmla="*/ 322565 w 613864"/>
                <a:gd name="connsiteY58" fmla="*/ 1104760 h 1522175"/>
                <a:gd name="connsiteX59" fmla="*/ 322565 w 613864"/>
                <a:gd name="connsiteY59" fmla="*/ 1125567 h 1522175"/>
                <a:gd name="connsiteX60" fmla="*/ 286151 w 613864"/>
                <a:gd name="connsiteY60" fmla="*/ 1174984 h 1522175"/>
                <a:gd name="connsiteX61" fmla="*/ 260143 w 613864"/>
                <a:gd name="connsiteY61" fmla="*/ 1182786 h 1522175"/>
                <a:gd name="connsiteX62" fmla="*/ 254940 w 613864"/>
                <a:gd name="connsiteY62" fmla="*/ 1237405 h 1522175"/>
                <a:gd name="connsiteX63" fmla="*/ 260143 w 613864"/>
                <a:gd name="connsiteY63" fmla="*/ 1253011 h 1522175"/>
                <a:gd name="connsiteX64" fmla="*/ 273148 w 613864"/>
                <a:gd name="connsiteY64" fmla="*/ 1302428 h 1522175"/>
                <a:gd name="connsiteX65" fmla="*/ 274493 w 613864"/>
                <a:gd name="connsiteY65" fmla="*/ 1306911 h 1522175"/>
                <a:gd name="connsiteX66" fmla="*/ 224759 w 613864"/>
                <a:gd name="connsiteY66" fmla="*/ 1522175 h 1522175"/>
                <a:gd name="connsiteX0" fmla="*/ 0 w 613864"/>
                <a:gd name="connsiteY0" fmla="*/ 1306911 h 1306911"/>
                <a:gd name="connsiteX1" fmla="*/ 0 w 613864"/>
                <a:gd name="connsiteY1" fmla="*/ 661008 h 1306911"/>
                <a:gd name="connsiteX2" fmla="*/ 42969 w 613864"/>
                <a:gd name="connsiteY2" fmla="*/ 614818 h 1306911"/>
                <a:gd name="connsiteX3" fmla="*/ 101488 w 613864"/>
                <a:gd name="connsiteY3" fmla="*/ 535164 h 1306911"/>
                <a:gd name="connsiteX4" fmla="*/ 129123 w 613864"/>
                <a:gd name="connsiteY4" fmla="*/ 471768 h 1306911"/>
                <a:gd name="connsiteX5" fmla="*/ 129123 w 613864"/>
                <a:gd name="connsiteY5" fmla="*/ 440882 h 1306911"/>
                <a:gd name="connsiteX6" fmla="*/ 148629 w 613864"/>
                <a:gd name="connsiteY6" fmla="*/ 403494 h 1306911"/>
                <a:gd name="connsiteX7" fmla="*/ 150255 w 613864"/>
                <a:gd name="connsiteY7" fmla="*/ 195424 h 1306911"/>
                <a:gd name="connsiteX8" fmla="*/ 253528 w 613864"/>
                <a:gd name="connsiteY8" fmla="*/ 0 h 1306911"/>
                <a:gd name="connsiteX9" fmla="*/ 312161 w 613864"/>
                <a:gd name="connsiteY9" fmla="*/ 30591 h 1306911"/>
                <a:gd name="connsiteX10" fmla="*/ 338169 w 613864"/>
                <a:gd name="connsiteY10" fmla="*/ 20187 h 1306911"/>
                <a:gd name="connsiteX11" fmla="*/ 348573 w 613864"/>
                <a:gd name="connsiteY11" fmla="*/ 40995 h 1306911"/>
                <a:gd name="connsiteX12" fmla="*/ 384985 w 613864"/>
                <a:gd name="connsiteY12" fmla="*/ 48798 h 1306911"/>
                <a:gd name="connsiteX13" fmla="*/ 408394 w 613864"/>
                <a:gd name="connsiteY13" fmla="*/ 48798 h 1306911"/>
                <a:gd name="connsiteX14" fmla="*/ 439605 w 613864"/>
                <a:gd name="connsiteY14" fmla="*/ 64403 h 1306911"/>
                <a:gd name="connsiteX15" fmla="*/ 421399 w 613864"/>
                <a:gd name="connsiteY15" fmla="*/ 85210 h 1306911"/>
                <a:gd name="connsiteX16" fmla="*/ 434402 w 613864"/>
                <a:gd name="connsiteY16" fmla="*/ 108618 h 1306911"/>
                <a:gd name="connsiteX17" fmla="*/ 426600 w 613864"/>
                <a:gd name="connsiteY17" fmla="*/ 165838 h 1306911"/>
                <a:gd name="connsiteX18" fmla="*/ 416196 w 613864"/>
                <a:gd name="connsiteY18" fmla="*/ 178842 h 1306911"/>
                <a:gd name="connsiteX19" fmla="*/ 416196 w 613864"/>
                <a:gd name="connsiteY19" fmla="*/ 204851 h 1306911"/>
                <a:gd name="connsiteX20" fmla="*/ 437004 w 613864"/>
                <a:gd name="connsiteY20" fmla="*/ 197048 h 1306911"/>
                <a:gd name="connsiteX21" fmla="*/ 439605 w 613864"/>
                <a:gd name="connsiteY21" fmla="*/ 228259 h 1306911"/>
                <a:gd name="connsiteX22" fmla="*/ 489022 w 613864"/>
                <a:gd name="connsiteY22" fmla="*/ 256869 h 1306911"/>
                <a:gd name="connsiteX23" fmla="*/ 520232 w 613864"/>
                <a:gd name="connsiteY23" fmla="*/ 249066 h 1306911"/>
                <a:gd name="connsiteX24" fmla="*/ 561846 w 613864"/>
                <a:gd name="connsiteY24" fmla="*/ 272475 h 1306911"/>
                <a:gd name="connsiteX25" fmla="*/ 600859 w 613864"/>
                <a:gd name="connsiteY25" fmla="*/ 316689 h 1306911"/>
                <a:gd name="connsiteX26" fmla="*/ 611263 w 613864"/>
                <a:gd name="connsiteY26" fmla="*/ 327093 h 1306911"/>
                <a:gd name="connsiteX27" fmla="*/ 613864 w 613864"/>
                <a:gd name="connsiteY27" fmla="*/ 355703 h 1306911"/>
                <a:gd name="connsiteX28" fmla="*/ 593057 w 613864"/>
                <a:gd name="connsiteY28" fmla="*/ 373909 h 1306911"/>
                <a:gd name="connsiteX29" fmla="*/ 580053 w 613864"/>
                <a:gd name="connsiteY29" fmla="*/ 412922 h 1306911"/>
                <a:gd name="connsiteX30" fmla="*/ 528035 w 613864"/>
                <a:gd name="connsiteY30" fmla="*/ 441532 h 1306911"/>
                <a:gd name="connsiteX31" fmla="*/ 502025 w 613864"/>
                <a:gd name="connsiteY31" fmla="*/ 464940 h 1306911"/>
                <a:gd name="connsiteX32" fmla="*/ 465613 w 613864"/>
                <a:gd name="connsiteY32" fmla="*/ 459739 h 1306911"/>
                <a:gd name="connsiteX33" fmla="*/ 423999 w 613864"/>
                <a:gd name="connsiteY33" fmla="*/ 451935 h 1306911"/>
                <a:gd name="connsiteX34" fmla="*/ 408394 w 613864"/>
                <a:gd name="connsiteY34" fmla="*/ 454537 h 1306911"/>
                <a:gd name="connsiteX35" fmla="*/ 408394 w 613864"/>
                <a:gd name="connsiteY35" fmla="*/ 464940 h 1306911"/>
                <a:gd name="connsiteX36" fmla="*/ 387586 w 613864"/>
                <a:gd name="connsiteY36" fmla="*/ 490949 h 1306911"/>
                <a:gd name="connsiteX37" fmla="*/ 397990 w 613864"/>
                <a:gd name="connsiteY37" fmla="*/ 514357 h 1306911"/>
                <a:gd name="connsiteX38" fmla="*/ 395389 w 613864"/>
                <a:gd name="connsiteY38" fmla="*/ 571577 h 1306911"/>
                <a:gd name="connsiteX39" fmla="*/ 384985 w 613864"/>
                <a:gd name="connsiteY39" fmla="*/ 592384 h 1306911"/>
                <a:gd name="connsiteX40" fmla="*/ 397990 w 613864"/>
                <a:gd name="connsiteY40" fmla="*/ 615792 h 1306911"/>
                <a:gd name="connsiteX41" fmla="*/ 397990 w 613864"/>
                <a:gd name="connsiteY41" fmla="*/ 639200 h 1306911"/>
                <a:gd name="connsiteX42" fmla="*/ 382385 w 613864"/>
                <a:gd name="connsiteY42" fmla="*/ 665209 h 1306911"/>
                <a:gd name="connsiteX43" fmla="*/ 358977 w 613864"/>
                <a:gd name="connsiteY43" fmla="*/ 667809 h 1306911"/>
                <a:gd name="connsiteX44" fmla="*/ 358977 w 613864"/>
                <a:gd name="connsiteY44" fmla="*/ 717226 h 1306911"/>
                <a:gd name="connsiteX45" fmla="*/ 345972 w 613864"/>
                <a:gd name="connsiteY45" fmla="*/ 732832 h 1306911"/>
                <a:gd name="connsiteX46" fmla="*/ 348573 w 613864"/>
                <a:gd name="connsiteY46" fmla="*/ 753640 h 1306911"/>
                <a:gd name="connsiteX47" fmla="*/ 351174 w 613864"/>
                <a:gd name="connsiteY47" fmla="*/ 769245 h 1306911"/>
                <a:gd name="connsiteX48" fmla="*/ 332968 w 613864"/>
                <a:gd name="connsiteY48" fmla="*/ 810859 h 1306911"/>
                <a:gd name="connsiteX49" fmla="*/ 332968 w 613864"/>
                <a:gd name="connsiteY49" fmla="*/ 829065 h 1306911"/>
                <a:gd name="connsiteX50" fmla="*/ 338169 w 613864"/>
                <a:gd name="connsiteY50" fmla="*/ 855074 h 1306911"/>
                <a:gd name="connsiteX51" fmla="*/ 364178 w 613864"/>
                <a:gd name="connsiteY51" fmla="*/ 894087 h 1306911"/>
                <a:gd name="connsiteX52" fmla="*/ 400591 w 613864"/>
                <a:gd name="connsiteY52" fmla="*/ 917495 h 1306911"/>
                <a:gd name="connsiteX53" fmla="*/ 416196 w 613864"/>
                <a:gd name="connsiteY53" fmla="*/ 914894 h 1306911"/>
                <a:gd name="connsiteX54" fmla="*/ 447407 w 613864"/>
                <a:gd name="connsiteY54" fmla="*/ 951306 h 1306911"/>
                <a:gd name="connsiteX55" fmla="*/ 408394 w 613864"/>
                <a:gd name="connsiteY55" fmla="*/ 1003325 h 1306911"/>
                <a:gd name="connsiteX56" fmla="*/ 364178 w 613864"/>
                <a:gd name="connsiteY56" fmla="*/ 1037137 h 1306911"/>
                <a:gd name="connsiteX57" fmla="*/ 366779 w 613864"/>
                <a:gd name="connsiteY57" fmla="*/ 1065746 h 1306911"/>
                <a:gd name="connsiteX58" fmla="*/ 322565 w 613864"/>
                <a:gd name="connsiteY58" fmla="*/ 1104760 h 1306911"/>
                <a:gd name="connsiteX59" fmla="*/ 322565 w 613864"/>
                <a:gd name="connsiteY59" fmla="*/ 1125567 h 1306911"/>
                <a:gd name="connsiteX60" fmla="*/ 286151 w 613864"/>
                <a:gd name="connsiteY60" fmla="*/ 1174984 h 1306911"/>
                <a:gd name="connsiteX61" fmla="*/ 260143 w 613864"/>
                <a:gd name="connsiteY61" fmla="*/ 1182786 h 1306911"/>
                <a:gd name="connsiteX62" fmla="*/ 254940 w 613864"/>
                <a:gd name="connsiteY62" fmla="*/ 1237405 h 1306911"/>
                <a:gd name="connsiteX63" fmla="*/ 260143 w 613864"/>
                <a:gd name="connsiteY63" fmla="*/ 1253011 h 1306911"/>
                <a:gd name="connsiteX64" fmla="*/ 273148 w 613864"/>
                <a:gd name="connsiteY64" fmla="*/ 1302428 h 1306911"/>
                <a:gd name="connsiteX65" fmla="*/ 274493 w 613864"/>
                <a:gd name="connsiteY65" fmla="*/ 1306911 h 130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13864" h="1306911">
                  <a:moveTo>
                    <a:pt x="0" y="1306911"/>
                  </a:moveTo>
                  <a:lnTo>
                    <a:pt x="0" y="661008"/>
                  </a:lnTo>
                  <a:lnTo>
                    <a:pt x="42969" y="614818"/>
                  </a:lnTo>
                  <a:lnTo>
                    <a:pt x="101488" y="535164"/>
                  </a:lnTo>
                  <a:lnTo>
                    <a:pt x="129123" y="471768"/>
                  </a:lnTo>
                  <a:lnTo>
                    <a:pt x="129123" y="440882"/>
                  </a:lnTo>
                  <a:lnTo>
                    <a:pt x="148629" y="403494"/>
                  </a:lnTo>
                  <a:lnTo>
                    <a:pt x="150255" y="195424"/>
                  </a:lnTo>
                  <a:lnTo>
                    <a:pt x="253528" y="0"/>
                  </a:lnTo>
                  <a:lnTo>
                    <a:pt x="312161" y="30591"/>
                  </a:lnTo>
                  <a:lnTo>
                    <a:pt x="338169" y="20187"/>
                  </a:lnTo>
                  <a:lnTo>
                    <a:pt x="348573" y="40995"/>
                  </a:lnTo>
                  <a:lnTo>
                    <a:pt x="384985" y="48798"/>
                  </a:lnTo>
                  <a:lnTo>
                    <a:pt x="408394" y="48798"/>
                  </a:lnTo>
                  <a:lnTo>
                    <a:pt x="439605" y="64403"/>
                  </a:lnTo>
                  <a:lnTo>
                    <a:pt x="421399" y="85210"/>
                  </a:lnTo>
                  <a:lnTo>
                    <a:pt x="434402" y="108618"/>
                  </a:lnTo>
                  <a:lnTo>
                    <a:pt x="426600" y="165838"/>
                  </a:lnTo>
                  <a:lnTo>
                    <a:pt x="416196" y="178842"/>
                  </a:lnTo>
                  <a:lnTo>
                    <a:pt x="416196" y="204851"/>
                  </a:lnTo>
                  <a:lnTo>
                    <a:pt x="437004" y="197048"/>
                  </a:lnTo>
                  <a:lnTo>
                    <a:pt x="439605" y="228259"/>
                  </a:lnTo>
                  <a:lnTo>
                    <a:pt x="489022" y="256869"/>
                  </a:lnTo>
                  <a:lnTo>
                    <a:pt x="520232" y="249066"/>
                  </a:lnTo>
                  <a:lnTo>
                    <a:pt x="561846" y="272475"/>
                  </a:lnTo>
                  <a:lnTo>
                    <a:pt x="600859" y="316689"/>
                  </a:lnTo>
                  <a:lnTo>
                    <a:pt x="611263" y="327093"/>
                  </a:lnTo>
                  <a:lnTo>
                    <a:pt x="613864" y="355703"/>
                  </a:lnTo>
                  <a:lnTo>
                    <a:pt x="593057" y="373909"/>
                  </a:lnTo>
                  <a:lnTo>
                    <a:pt x="580053" y="412922"/>
                  </a:lnTo>
                  <a:lnTo>
                    <a:pt x="528035" y="441532"/>
                  </a:lnTo>
                  <a:lnTo>
                    <a:pt x="502025" y="464940"/>
                  </a:lnTo>
                  <a:lnTo>
                    <a:pt x="465613" y="459739"/>
                  </a:lnTo>
                  <a:lnTo>
                    <a:pt x="423999" y="451935"/>
                  </a:lnTo>
                  <a:lnTo>
                    <a:pt x="408394" y="454537"/>
                  </a:lnTo>
                  <a:lnTo>
                    <a:pt x="408394" y="464940"/>
                  </a:lnTo>
                  <a:lnTo>
                    <a:pt x="387586" y="490949"/>
                  </a:lnTo>
                  <a:lnTo>
                    <a:pt x="397990" y="514357"/>
                  </a:lnTo>
                  <a:lnTo>
                    <a:pt x="395389" y="571577"/>
                  </a:lnTo>
                  <a:lnTo>
                    <a:pt x="384985" y="592384"/>
                  </a:lnTo>
                  <a:lnTo>
                    <a:pt x="397990" y="615792"/>
                  </a:lnTo>
                  <a:lnTo>
                    <a:pt x="397990" y="639200"/>
                  </a:lnTo>
                  <a:lnTo>
                    <a:pt x="382385" y="665209"/>
                  </a:lnTo>
                  <a:lnTo>
                    <a:pt x="358977" y="667809"/>
                  </a:lnTo>
                  <a:lnTo>
                    <a:pt x="358977" y="717226"/>
                  </a:lnTo>
                  <a:lnTo>
                    <a:pt x="345972" y="732832"/>
                  </a:lnTo>
                  <a:lnTo>
                    <a:pt x="348573" y="753640"/>
                  </a:lnTo>
                  <a:lnTo>
                    <a:pt x="351174" y="769245"/>
                  </a:lnTo>
                  <a:lnTo>
                    <a:pt x="332968" y="810859"/>
                  </a:lnTo>
                  <a:lnTo>
                    <a:pt x="332968" y="829065"/>
                  </a:lnTo>
                  <a:lnTo>
                    <a:pt x="338169" y="855074"/>
                  </a:lnTo>
                  <a:lnTo>
                    <a:pt x="364178" y="894087"/>
                  </a:lnTo>
                  <a:lnTo>
                    <a:pt x="400591" y="917495"/>
                  </a:lnTo>
                  <a:lnTo>
                    <a:pt x="416196" y="914894"/>
                  </a:lnTo>
                  <a:lnTo>
                    <a:pt x="447407" y="951306"/>
                  </a:lnTo>
                  <a:lnTo>
                    <a:pt x="408394" y="1003325"/>
                  </a:lnTo>
                  <a:lnTo>
                    <a:pt x="364178" y="1037137"/>
                  </a:lnTo>
                  <a:lnTo>
                    <a:pt x="366779" y="1065746"/>
                  </a:lnTo>
                  <a:lnTo>
                    <a:pt x="322565" y="1104760"/>
                  </a:lnTo>
                  <a:lnTo>
                    <a:pt x="322565" y="1125567"/>
                  </a:lnTo>
                  <a:lnTo>
                    <a:pt x="286151" y="1174984"/>
                  </a:lnTo>
                  <a:lnTo>
                    <a:pt x="260143" y="1182786"/>
                  </a:lnTo>
                  <a:lnTo>
                    <a:pt x="254940" y="1237405"/>
                  </a:lnTo>
                  <a:lnTo>
                    <a:pt x="260143" y="1253011"/>
                  </a:lnTo>
                  <a:lnTo>
                    <a:pt x="273148" y="1302428"/>
                  </a:lnTo>
                  <a:lnTo>
                    <a:pt x="274493" y="130691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D885B73-6E19-9816-0AE0-A3B6A7AB9E98}"/>
                </a:ext>
              </a:extLst>
            </p:cNvPr>
            <p:cNvSpPr/>
            <p:nvPr/>
          </p:nvSpPr>
          <p:spPr>
            <a:xfrm>
              <a:off x="1277128" y="3764699"/>
              <a:ext cx="975706" cy="912395"/>
            </a:xfrm>
            <a:custGeom>
              <a:avLst/>
              <a:gdLst>
                <a:gd name="connsiteX0" fmla="*/ 180053 w 925003"/>
                <a:gd name="connsiteY0" fmla="*/ 0 h 864983"/>
                <a:gd name="connsiteX1" fmla="*/ 858178 w 925003"/>
                <a:gd name="connsiteY1" fmla="*/ 0 h 864983"/>
                <a:gd name="connsiteX2" fmla="*/ 863359 w 925003"/>
                <a:gd name="connsiteY2" fmla="*/ 6908 h 864983"/>
                <a:gd name="connsiteX3" fmla="*/ 836236 w 925003"/>
                <a:gd name="connsiteY3" fmla="*/ 58688 h 864983"/>
                <a:gd name="connsiteX4" fmla="*/ 848565 w 925003"/>
                <a:gd name="connsiteY4" fmla="*/ 83346 h 864983"/>
                <a:gd name="connsiteX5" fmla="*/ 796784 w 925003"/>
                <a:gd name="connsiteY5" fmla="*/ 130195 h 864983"/>
                <a:gd name="connsiteX6" fmla="*/ 809113 w 925003"/>
                <a:gd name="connsiteY6" fmla="*/ 147455 h 864983"/>
                <a:gd name="connsiteX7" fmla="*/ 809113 w 925003"/>
                <a:gd name="connsiteY7" fmla="*/ 164715 h 864983"/>
                <a:gd name="connsiteX8" fmla="*/ 774593 w 925003"/>
                <a:gd name="connsiteY8" fmla="*/ 184441 h 864983"/>
                <a:gd name="connsiteX9" fmla="*/ 769661 w 925003"/>
                <a:gd name="connsiteY9" fmla="*/ 201701 h 864983"/>
                <a:gd name="connsiteX10" fmla="*/ 796784 w 925003"/>
                <a:gd name="connsiteY10" fmla="*/ 216495 h 864983"/>
                <a:gd name="connsiteX11" fmla="*/ 796784 w 925003"/>
                <a:gd name="connsiteY11" fmla="*/ 246084 h 864983"/>
                <a:gd name="connsiteX12" fmla="*/ 823907 w 925003"/>
                <a:gd name="connsiteY12" fmla="*/ 265810 h 864983"/>
                <a:gd name="connsiteX13" fmla="*/ 811579 w 925003"/>
                <a:gd name="connsiteY13" fmla="*/ 302796 h 864983"/>
                <a:gd name="connsiteX14" fmla="*/ 838702 w 925003"/>
                <a:gd name="connsiteY14" fmla="*/ 317590 h 864983"/>
                <a:gd name="connsiteX15" fmla="*/ 836236 w 925003"/>
                <a:gd name="connsiteY15" fmla="*/ 357042 h 864983"/>
                <a:gd name="connsiteX16" fmla="*/ 907742 w 925003"/>
                <a:gd name="connsiteY16" fmla="*/ 398960 h 864983"/>
                <a:gd name="connsiteX17" fmla="*/ 905277 w 925003"/>
                <a:gd name="connsiteY17" fmla="*/ 421151 h 864983"/>
                <a:gd name="connsiteX18" fmla="*/ 883085 w 925003"/>
                <a:gd name="connsiteY18" fmla="*/ 435946 h 864983"/>
                <a:gd name="connsiteX19" fmla="*/ 883085 w 925003"/>
                <a:gd name="connsiteY19" fmla="*/ 448274 h 864983"/>
                <a:gd name="connsiteX20" fmla="*/ 922537 w 925003"/>
                <a:gd name="connsiteY20" fmla="*/ 472932 h 864983"/>
                <a:gd name="connsiteX21" fmla="*/ 873222 w 925003"/>
                <a:gd name="connsiteY21" fmla="*/ 507452 h 864983"/>
                <a:gd name="connsiteX22" fmla="*/ 883085 w 925003"/>
                <a:gd name="connsiteY22" fmla="*/ 539506 h 864983"/>
                <a:gd name="connsiteX23" fmla="*/ 870756 w 925003"/>
                <a:gd name="connsiteY23" fmla="*/ 578958 h 864983"/>
                <a:gd name="connsiteX24" fmla="*/ 878154 w 925003"/>
                <a:gd name="connsiteY24" fmla="*/ 591287 h 864983"/>
                <a:gd name="connsiteX25" fmla="*/ 907742 w 925003"/>
                <a:gd name="connsiteY25" fmla="*/ 606081 h 864983"/>
                <a:gd name="connsiteX26" fmla="*/ 925003 w 925003"/>
                <a:gd name="connsiteY26" fmla="*/ 635670 h 864983"/>
                <a:gd name="connsiteX27" fmla="*/ 907742 w 925003"/>
                <a:gd name="connsiteY27" fmla="*/ 672656 h 864983"/>
                <a:gd name="connsiteX28" fmla="*/ 892948 w 925003"/>
                <a:gd name="connsiteY28" fmla="*/ 697313 h 864983"/>
                <a:gd name="connsiteX29" fmla="*/ 885551 w 925003"/>
                <a:gd name="connsiteY29" fmla="*/ 709642 h 864983"/>
                <a:gd name="connsiteX30" fmla="*/ 888017 w 925003"/>
                <a:gd name="connsiteY30" fmla="*/ 758957 h 864983"/>
                <a:gd name="connsiteX31" fmla="*/ 860893 w 925003"/>
                <a:gd name="connsiteY31" fmla="*/ 761422 h 864983"/>
                <a:gd name="connsiteX32" fmla="*/ 833770 w 925003"/>
                <a:gd name="connsiteY32" fmla="*/ 805806 h 864983"/>
                <a:gd name="connsiteX33" fmla="*/ 804181 w 925003"/>
                <a:gd name="connsiteY33" fmla="*/ 813203 h 864983"/>
                <a:gd name="connsiteX34" fmla="*/ 769661 w 925003"/>
                <a:gd name="connsiteY34" fmla="*/ 855120 h 864983"/>
                <a:gd name="connsiteX35" fmla="*/ 732675 w 925003"/>
                <a:gd name="connsiteY35" fmla="*/ 837860 h 864983"/>
                <a:gd name="connsiteX36" fmla="*/ 683360 w 925003"/>
                <a:gd name="connsiteY36" fmla="*/ 864983 h 864983"/>
                <a:gd name="connsiteX37" fmla="*/ 663634 w 925003"/>
                <a:gd name="connsiteY37" fmla="*/ 840326 h 864983"/>
                <a:gd name="connsiteX38" fmla="*/ 614320 w 925003"/>
                <a:gd name="connsiteY38" fmla="*/ 832929 h 864983"/>
                <a:gd name="connsiteX39" fmla="*/ 606923 w 925003"/>
                <a:gd name="connsiteY39" fmla="*/ 813203 h 864983"/>
                <a:gd name="connsiteX40" fmla="*/ 574868 w 925003"/>
                <a:gd name="connsiteY40" fmla="*/ 803340 h 864983"/>
                <a:gd name="connsiteX41" fmla="*/ 574868 w 925003"/>
                <a:gd name="connsiteY41" fmla="*/ 751559 h 864983"/>
                <a:gd name="connsiteX42" fmla="*/ 555142 w 925003"/>
                <a:gd name="connsiteY42" fmla="*/ 719505 h 864983"/>
                <a:gd name="connsiteX43" fmla="*/ 518156 w 925003"/>
                <a:gd name="connsiteY43" fmla="*/ 714573 h 864983"/>
                <a:gd name="connsiteX44" fmla="*/ 498430 w 925003"/>
                <a:gd name="connsiteY44" fmla="*/ 694848 h 864983"/>
                <a:gd name="connsiteX45" fmla="*/ 454047 w 925003"/>
                <a:gd name="connsiteY45" fmla="*/ 665259 h 864983"/>
                <a:gd name="connsiteX46" fmla="*/ 434321 w 925003"/>
                <a:gd name="connsiteY46" fmla="*/ 689916 h 864983"/>
                <a:gd name="connsiteX47" fmla="*/ 399801 w 925003"/>
                <a:gd name="connsiteY47" fmla="*/ 662793 h 864983"/>
                <a:gd name="connsiteX48" fmla="*/ 370212 w 925003"/>
                <a:gd name="connsiteY48" fmla="*/ 670190 h 864983"/>
                <a:gd name="connsiteX49" fmla="*/ 333226 w 925003"/>
                <a:gd name="connsiteY49" fmla="*/ 657862 h 864983"/>
                <a:gd name="connsiteX50" fmla="*/ 320897 w 925003"/>
                <a:gd name="connsiteY50" fmla="*/ 633204 h 864983"/>
                <a:gd name="connsiteX51" fmla="*/ 286377 w 925003"/>
                <a:gd name="connsiteY51" fmla="*/ 640601 h 864983"/>
                <a:gd name="connsiteX52" fmla="*/ 254322 w 925003"/>
                <a:gd name="connsiteY52" fmla="*/ 625807 h 864983"/>
                <a:gd name="connsiteX53" fmla="*/ 234596 w 925003"/>
                <a:gd name="connsiteY53" fmla="*/ 611013 h 864983"/>
                <a:gd name="connsiteX54" fmla="*/ 195145 w 925003"/>
                <a:gd name="connsiteY54" fmla="*/ 596218 h 864983"/>
                <a:gd name="connsiteX55" fmla="*/ 182816 w 925003"/>
                <a:gd name="connsiteY55" fmla="*/ 541972 h 864983"/>
                <a:gd name="connsiteX56" fmla="*/ 131036 w 925003"/>
                <a:gd name="connsiteY56" fmla="*/ 549369 h 864983"/>
                <a:gd name="connsiteX57" fmla="*/ 126104 w 925003"/>
                <a:gd name="connsiteY57" fmla="*/ 571561 h 864983"/>
                <a:gd name="connsiteX58" fmla="*/ 89118 w 925003"/>
                <a:gd name="connsiteY58" fmla="*/ 556767 h 864983"/>
                <a:gd name="connsiteX59" fmla="*/ 0 w 925003"/>
                <a:gd name="connsiteY59" fmla="*/ 556767 h 864983"/>
                <a:gd name="connsiteX60" fmla="*/ 12680 w 925003"/>
                <a:gd name="connsiteY60" fmla="*/ 512383 h 864983"/>
                <a:gd name="connsiteX61" fmla="*/ 32406 w 925003"/>
                <a:gd name="connsiteY61" fmla="*/ 482794 h 864983"/>
                <a:gd name="connsiteX62" fmla="*/ 32406 w 925003"/>
                <a:gd name="connsiteY62" fmla="*/ 458137 h 864983"/>
                <a:gd name="connsiteX63" fmla="*/ 25009 w 925003"/>
                <a:gd name="connsiteY63" fmla="*/ 433480 h 864983"/>
                <a:gd name="connsiteX64" fmla="*/ 44735 w 925003"/>
                <a:gd name="connsiteY64" fmla="*/ 391562 h 864983"/>
                <a:gd name="connsiteX65" fmla="*/ 39803 w 925003"/>
                <a:gd name="connsiteY65" fmla="*/ 364439 h 864983"/>
                <a:gd name="connsiteX66" fmla="*/ 54598 w 925003"/>
                <a:gd name="connsiteY66" fmla="*/ 337316 h 864983"/>
                <a:gd name="connsiteX67" fmla="*/ 96515 w 925003"/>
                <a:gd name="connsiteY67" fmla="*/ 334850 h 864983"/>
                <a:gd name="connsiteX68" fmla="*/ 155693 w 925003"/>
                <a:gd name="connsiteY68" fmla="*/ 174578 h 864983"/>
                <a:gd name="connsiteX0" fmla="*/ 180053 w 925003"/>
                <a:gd name="connsiteY0" fmla="*/ 101533 h 966516"/>
                <a:gd name="connsiteX1" fmla="*/ 515780 w 925003"/>
                <a:gd name="connsiteY1" fmla="*/ 0 h 966516"/>
                <a:gd name="connsiteX2" fmla="*/ 858178 w 925003"/>
                <a:gd name="connsiteY2" fmla="*/ 101533 h 966516"/>
                <a:gd name="connsiteX3" fmla="*/ 863359 w 925003"/>
                <a:gd name="connsiteY3" fmla="*/ 108441 h 966516"/>
                <a:gd name="connsiteX4" fmla="*/ 836236 w 925003"/>
                <a:gd name="connsiteY4" fmla="*/ 160221 h 966516"/>
                <a:gd name="connsiteX5" fmla="*/ 848565 w 925003"/>
                <a:gd name="connsiteY5" fmla="*/ 184879 h 966516"/>
                <a:gd name="connsiteX6" fmla="*/ 796784 w 925003"/>
                <a:gd name="connsiteY6" fmla="*/ 231728 h 966516"/>
                <a:gd name="connsiteX7" fmla="*/ 809113 w 925003"/>
                <a:gd name="connsiteY7" fmla="*/ 248988 h 966516"/>
                <a:gd name="connsiteX8" fmla="*/ 809113 w 925003"/>
                <a:gd name="connsiteY8" fmla="*/ 266248 h 966516"/>
                <a:gd name="connsiteX9" fmla="*/ 774593 w 925003"/>
                <a:gd name="connsiteY9" fmla="*/ 285974 h 966516"/>
                <a:gd name="connsiteX10" fmla="*/ 769661 w 925003"/>
                <a:gd name="connsiteY10" fmla="*/ 303234 h 966516"/>
                <a:gd name="connsiteX11" fmla="*/ 796784 w 925003"/>
                <a:gd name="connsiteY11" fmla="*/ 318028 h 966516"/>
                <a:gd name="connsiteX12" fmla="*/ 796784 w 925003"/>
                <a:gd name="connsiteY12" fmla="*/ 347617 h 966516"/>
                <a:gd name="connsiteX13" fmla="*/ 823907 w 925003"/>
                <a:gd name="connsiteY13" fmla="*/ 367343 h 966516"/>
                <a:gd name="connsiteX14" fmla="*/ 811579 w 925003"/>
                <a:gd name="connsiteY14" fmla="*/ 404329 h 966516"/>
                <a:gd name="connsiteX15" fmla="*/ 838702 w 925003"/>
                <a:gd name="connsiteY15" fmla="*/ 419123 h 966516"/>
                <a:gd name="connsiteX16" fmla="*/ 836236 w 925003"/>
                <a:gd name="connsiteY16" fmla="*/ 458575 h 966516"/>
                <a:gd name="connsiteX17" fmla="*/ 907742 w 925003"/>
                <a:gd name="connsiteY17" fmla="*/ 500493 h 966516"/>
                <a:gd name="connsiteX18" fmla="*/ 905277 w 925003"/>
                <a:gd name="connsiteY18" fmla="*/ 522684 h 966516"/>
                <a:gd name="connsiteX19" fmla="*/ 883085 w 925003"/>
                <a:gd name="connsiteY19" fmla="*/ 537479 h 966516"/>
                <a:gd name="connsiteX20" fmla="*/ 883085 w 925003"/>
                <a:gd name="connsiteY20" fmla="*/ 549807 h 966516"/>
                <a:gd name="connsiteX21" fmla="*/ 922537 w 925003"/>
                <a:gd name="connsiteY21" fmla="*/ 574465 h 966516"/>
                <a:gd name="connsiteX22" fmla="*/ 873222 w 925003"/>
                <a:gd name="connsiteY22" fmla="*/ 608985 h 966516"/>
                <a:gd name="connsiteX23" fmla="*/ 883085 w 925003"/>
                <a:gd name="connsiteY23" fmla="*/ 641039 h 966516"/>
                <a:gd name="connsiteX24" fmla="*/ 870756 w 925003"/>
                <a:gd name="connsiteY24" fmla="*/ 680491 h 966516"/>
                <a:gd name="connsiteX25" fmla="*/ 878154 w 925003"/>
                <a:gd name="connsiteY25" fmla="*/ 692820 h 966516"/>
                <a:gd name="connsiteX26" fmla="*/ 907742 w 925003"/>
                <a:gd name="connsiteY26" fmla="*/ 707614 h 966516"/>
                <a:gd name="connsiteX27" fmla="*/ 925003 w 925003"/>
                <a:gd name="connsiteY27" fmla="*/ 737203 h 966516"/>
                <a:gd name="connsiteX28" fmla="*/ 907742 w 925003"/>
                <a:gd name="connsiteY28" fmla="*/ 774189 h 966516"/>
                <a:gd name="connsiteX29" fmla="*/ 892948 w 925003"/>
                <a:gd name="connsiteY29" fmla="*/ 798846 h 966516"/>
                <a:gd name="connsiteX30" fmla="*/ 885551 w 925003"/>
                <a:gd name="connsiteY30" fmla="*/ 811175 h 966516"/>
                <a:gd name="connsiteX31" fmla="*/ 888017 w 925003"/>
                <a:gd name="connsiteY31" fmla="*/ 860490 h 966516"/>
                <a:gd name="connsiteX32" fmla="*/ 860893 w 925003"/>
                <a:gd name="connsiteY32" fmla="*/ 862955 h 966516"/>
                <a:gd name="connsiteX33" fmla="*/ 833770 w 925003"/>
                <a:gd name="connsiteY33" fmla="*/ 907339 h 966516"/>
                <a:gd name="connsiteX34" fmla="*/ 804181 w 925003"/>
                <a:gd name="connsiteY34" fmla="*/ 914736 h 966516"/>
                <a:gd name="connsiteX35" fmla="*/ 769661 w 925003"/>
                <a:gd name="connsiteY35" fmla="*/ 956653 h 966516"/>
                <a:gd name="connsiteX36" fmla="*/ 732675 w 925003"/>
                <a:gd name="connsiteY36" fmla="*/ 939393 h 966516"/>
                <a:gd name="connsiteX37" fmla="*/ 683360 w 925003"/>
                <a:gd name="connsiteY37" fmla="*/ 966516 h 966516"/>
                <a:gd name="connsiteX38" fmla="*/ 663634 w 925003"/>
                <a:gd name="connsiteY38" fmla="*/ 941859 h 966516"/>
                <a:gd name="connsiteX39" fmla="*/ 614320 w 925003"/>
                <a:gd name="connsiteY39" fmla="*/ 934462 h 966516"/>
                <a:gd name="connsiteX40" fmla="*/ 606923 w 925003"/>
                <a:gd name="connsiteY40" fmla="*/ 914736 h 966516"/>
                <a:gd name="connsiteX41" fmla="*/ 574868 w 925003"/>
                <a:gd name="connsiteY41" fmla="*/ 904873 h 966516"/>
                <a:gd name="connsiteX42" fmla="*/ 574868 w 925003"/>
                <a:gd name="connsiteY42" fmla="*/ 853092 h 966516"/>
                <a:gd name="connsiteX43" fmla="*/ 555142 w 925003"/>
                <a:gd name="connsiteY43" fmla="*/ 821038 h 966516"/>
                <a:gd name="connsiteX44" fmla="*/ 518156 w 925003"/>
                <a:gd name="connsiteY44" fmla="*/ 816106 h 966516"/>
                <a:gd name="connsiteX45" fmla="*/ 498430 w 925003"/>
                <a:gd name="connsiteY45" fmla="*/ 796381 h 966516"/>
                <a:gd name="connsiteX46" fmla="*/ 454047 w 925003"/>
                <a:gd name="connsiteY46" fmla="*/ 766792 h 966516"/>
                <a:gd name="connsiteX47" fmla="*/ 434321 w 925003"/>
                <a:gd name="connsiteY47" fmla="*/ 791449 h 966516"/>
                <a:gd name="connsiteX48" fmla="*/ 399801 w 925003"/>
                <a:gd name="connsiteY48" fmla="*/ 764326 h 966516"/>
                <a:gd name="connsiteX49" fmla="*/ 370212 w 925003"/>
                <a:gd name="connsiteY49" fmla="*/ 771723 h 966516"/>
                <a:gd name="connsiteX50" fmla="*/ 333226 w 925003"/>
                <a:gd name="connsiteY50" fmla="*/ 759395 h 966516"/>
                <a:gd name="connsiteX51" fmla="*/ 320897 w 925003"/>
                <a:gd name="connsiteY51" fmla="*/ 734737 h 966516"/>
                <a:gd name="connsiteX52" fmla="*/ 286377 w 925003"/>
                <a:gd name="connsiteY52" fmla="*/ 742134 h 966516"/>
                <a:gd name="connsiteX53" fmla="*/ 254322 w 925003"/>
                <a:gd name="connsiteY53" fmla="*/ 727340 h 966516"/>
                <a:gd name="connsiteX54" fmla="*/ 234596 w 925003"/>
                <a:gd name="connsiteY54" fmla="*/ 712546 h 966516"/>
                <a:gd name="connsiteX55" fmla="*/ 195145 w 925003"/>
                <a:gd name="connsiteY55" fmla="*/ 697751 h 966516"/>
                <a:gd name="connsiteX56" fmla="*/ 182816 w 925003"/>
                <a:gd name="connsiteY56" fmla="*/ 643505 h 966516"/>
                <a:gd name="connsiteX57" fmla="*/ 131036 w 925003"/>
                <a:gd name="connsiteY57" fmla="*/ 650902 h 966516"/>
                <a:gd name="connsiteX58" fmla="*/ 126104 w 925003"/>
                <a:gd name="connsiteY58" fmla="*/ 673094 h 966516"/>
                <a:gd name="connsiteX59" fmla="*/ 89118 w 925003"/>
                <a:gd name="connsiteY59" fmla="*/ 658300 h 966516"/>
                <a:gd name="connsiteX60" fmla="*/ 0 w 925003"/>
                <a:gd name="connsiteY60" fmla="*/ 658300 h 966516"/>
                <a:gd name="connsiteX61" fmla="*/ 12680 w 925003"/>
                <a:gd name="connsiteY61" fmla="*/ 613916 h 966516"/>
                <a:gd name="connsiteX62" fmla="*/ 32406 w 925003"/>
                <a:gd name="connsiteY62" fmla="*/ 584327 h 966516"/>
                <a:gd name="connsiteX63" fmla="*/ 32406 w 925003"/>
                <a:gd name="connsiteY63" fmla="*/ 559670 h 966516"/>
                <a:gd name="connsiteX64" fmla="*/ 25009 w 925003"/>
                <a:gd name="connsiteY64" fmla="*/ 535013 h 966516"/>
                <a:gd name="connsiteX65" fmla="*/ 44735 w 925003"/>
                <a:gd name="connsiteY65" fmla="*/ 493095 h 966516"/>
                <a:gd name="connsiteX66" fmla="*/ 39803 w 925003"/>
                <a:gd name="connsiteY66" fmla="*/ 465972 h 966516"/>
                <a:gd name="connsiteX67" fmla="*/ 54598 w 925003"/>
                <a:gd name="connsiteY67" fmla="*/ 438849 h 966516"/>
                <a:gd name="connsiteX68" fmla="*/ 96515 w 925003"/>
                <a:gd name="connsiteY68" fmla="*/ 436383 h 966516"/>
                <a:gd name="connsiteX69" fmla="*/ 155693 w 925003"/>
                <a:gd name="connsiteY69" fmla="*/ 276111 h 966516"/>
                <a:gd name="connsiteX70" fmla="*/ 180053 w 925003"/>
                <a:gd name="connsiteY70" fmla="*/ 101533 h 966516"/>
                <a:gd name="connsiteX0" fmla="*/ 515780 w 925003"/>
                <a:gd name="connsiteY0" fmla="*/ 0 h 966516"/>
                <a:gd name="connsiteX1" fmla="*/ 858178 w 925003"/>
                <a:gd name="connsiteY1" fmla="*/ 101533 h 966516"/>
                <a:gd name="connsiteX2" fmla="*/ 863359 w 925003"/>
                <a:gd name="connsiteY2" fmla="*/ 108441 h 966516"/>
                <a:gd name="connsiteX3" fmla="*/ 836236 w 925003"/>
                <a:gd name="connsiteY3" fmla="*/ 160221 h 966516"/>
                <a:gd name="connsiteX4" fmla="*/ 848565 w 925003"/>
                <a:gd name="connsiteY4" fmla="*/ 184879 h 966516"/>
                <a:gd name="connsiteX5" fmla="*/ 796784 w 925003"/>
                <a:gd name="connsiteY5" fmla="*/ 231728 h 966516"/>
                <a:gd name="connsiteX6" fmla="*/ 809113 w 925003"/>
                <a:gd name="connsiteY6" fmla="*/ 248988 h 966516"/>
                <a:gd name="connsiteX7" fmla="*/ 809113 w 925003"/>
                <a:gd name="connsiteY7" fmla="*/ 266248 h 966516"/>
                <a:gd name="connsiteX8" fmla="*/ 774593 w 925003"/>
                <a:gd name="connsiteY8" fmla="*/ 285974 h 966516"/>
                <a:gd name="connsiteX9" fmla="*/ 769661 w 925003"/>
                <a:gd name="connsiteY9" fmla="*/ 303234 h 966516"/>
                <a:gd name="connsiteX10" fmla="*/ 796784 w 925003"/>
                <a:gd name="connsiteY10" fmla="*/ 318028 h 966516"/>
                <a:gd name="connsiteX11" fmla="*/ 796784 w 925003"/>
                <a:gd name="connsiteY11" fmla="*/ 347617 h 966516"/>
                <a:gd name="connsiteX12" fmla="*/ 823907 w 925003"/>
                <a:gd name="connsiteY12" fmla="*/ 367343 h 966516"/>
                <a:gd name="connsiteX13" fmla="*/ 811579 w 925003"/>
                <a:gd name="connsiteY13" fmla="*/ 404329 h 966516"/>
                <a:gd name="connsiteX14" fmla="*/ 838702 w 925003"/>
                <a:gd name="connsiteY14" fmla="*/ 419123 h 966516"/>
                <a:gd name="connsiteX15" fmla="*/ 836236 w 925003"/>
                <a:gd name="connsiteY15" fmla="*/ 458575 h 966516"/>
                <a:gd name="connsiteX16" fmla="*/ 907742 w 925003"/>
                <a:gd name="connsiteY16" fmla="*/ 500493 h 966516"/>
                <a:gd name="connsiteX17" fmla="*/ 905277 w 925003"/>
                <a:gd name="connsiteY17" fmla="*/ 522684 h 966516"/>
                <a:gd name="connsiteX18" fmla="*/ 883085 w 925003"/>
                <a:gd name="connsiteY18" fmla="*/ 537479 h 966516"/>
                <a:gd name="connsiteX19" fmla="*/ 883085 w 925003"/>
                <a:gd name="connsiteY19" fmla="*/ 549807 h 966516"/>
                <a:gd name="connsiteX20" fmla="*/ 922537 w 925003"/>
                <a:gd name="connsiteY20" fmla="*/ 574465 h 966516"/>
                <a:gd name="connsiteX21" fmla="*/ 873222 w 925003"/>
                <a:gd name="connsiteY21" fmla="*/ 608985 h 966516"/>
                <a:gd name="connsiteX22" fmla="*/ 883085 w 925003"/>
                <a:gd name="connsiteY22" fmla="*/ 641039 h 966516"/>
                <a:gd name="connsiteX23" fmla="*/ 870756 w 925003"/>
                <a:gd name="connsiteY23" fmla="*/ 680491 h 966516"/>
                <a:gd name="connsiteX24" fmla="*/ 878154 w 925003"/>
                <a:gd name="connsiteY24" fmla="*/ 692820 h 966516"/>
                <a:gd name="connsiteX25" fmla="*/ 907742 w 925003"/>
                <a:gd name="connsiteY25" fmla="*/ 707614 h 966516"/>
                <a:gd name="connsiteX26" fmla="*/ 925003 w 925003"/>
                <a:gd name="connsiteY26" fmla="*/ 737203 h 966516"/>
                <a:gd name="connsiteX27" fmla="*/ 907742 w 925003"/>
                <a:gd name="connsiteY27" fmla="*/ 774189 h 966516"/>
                <a:gd name="connsiteX28" fmla="*/ 892948 w 925003"/>
                <a:gd name="connsiteY28" fmla="*/ 798846 h 966516"/>
                <a:gd name="connsiteX29" fmla="*/ 885551 w 925003"/>
                <a:gd name="connsiteY29" fmla="*/ 811175 h 966516"/>
                <a:gd name="connsiteX30" fmla="*/ 888017 w 925003"/>
                <a:gd name="connsiteY30" fmla="*/ 860490 h 966516"/>
                <a:gd name="connsiteX31" fmla="*/ 860893 w 925003"/>
                <a:gd name="connsiteY31" fmla="*/ 862955 h 966516"/>
                <a:gd name="connsiteX32" fmla="*/ 833770 w 925003"/>
                <a:gd name="connsiteY32" fmla="*/ 907339 h 966516"/>
                <a:gd name="connsiteX33" fmla="*/ 804181 w 925003"/>
                <a:gd name="connsiteY33" fmla="*/ 914736 h 966516"/>
                <a:gd name="connsiteX34" fmla="*/ 769661 w 925003"/>
                <a:gd name="connsiteY34" fmla="*/ 956653 h 966516"/>
                <a:gd name="connsiteX35" fmla="*/ 732675 w 925003"/>
                <a:gd name="connsiteY35" fmla="*/ 939393 h 966516"/>
                <a:gd name="connsiteX36" fmla="*/ 683360 w 925003"/>
                <a:gd name="connsiteY36" fmla="*/ 966516 h 966516"/>
                <a:gd name="connsiteX37" fmla="*/ 663634 w 925003"/>
                <a:gd name="connsiteY37" fmla="*/ 941859 h 966516"/>
                <a:gd name="connsiteX38" fmla="*/ 614320 w 925003"/>
                <a:gd name="connsiteY38" fmla="*/ 934462 h 966516"/>
                <a:gd name="connsiteX39" fmla="*/ 606923 w 925003"/>
                <a:gd name="connsiteY39" fmla="*/ 914736 h 966516"/>
                <a:gd name="connsiteX40" fmla="*/ 574868 w 925003"/>
                <a:gd name="connsiteY40" fmla="*/ 904873 h 966516"/>
                <a:gd name="connsiteX41" fmla="*/ 574868 w 925003"/>
                <a:gd name="connsiteY41" fmla="*/ 853092 h 966516"/>
                <a:gd name="connsiteX42" fmla="*/ 555142 w 925003"/>
                <a:gd name="connsiteY42" fmla="*/ 821038 h 966516"/>
                <a:gd name="connsiteX43" fmla="*/ 518156 w 925003"/>
                <a:gd name="connsiteY43" fmla="*/ 816106 h 966516"/>
                <a:gd name="connsiteX44" fmla="*/ 498430 w 925003"/>
                <a:gd name="connsiteY44" fmla="*/ 796381 h 966516"/>
                <a:gd name="connsiteX45" fmla="*/ 454047 w 925003"/>
                <a:gd name="connsiteY45" fmla="*/ 766792 h 966516"/>
                <a:gd name="connsiteX46" fmla="*/ 434321 w 925003"/>
                <a:gd name="connsiteY46" fmla="*/ 791449 h 966516"/>
                <a:gd name="connsiteX47" fmla="*/ 399801 w 925003"/>
                <a:gd name="connsiteY47" fmla="*/ 764326 h 966516"/>
                <a:gd name="connsiteX48" fmla="*/ 370212 w 925003"/>
                <a:gd name="connsiteY48" fmla="*/ 771723 h 966516"/>
                <a:gd name="connsiteX49" fmla="*/ 333226 w 925003"/>
                <a:gd name="connsiteY49" fmla="*/ 759395 h 966516"/>
                <a:gd name="connsiteX50" fmla="*/ 320897 w 925003"/>
                <a:gd name="connsiteY50" fmla="*/ 734737 h 966516"/>
                <a:gd name="connsiteX51" fmla="*/ 286377 w 925003"/>
                <a:gd name="connsiteY51" fmla="*/ 742134 h 966516"/>
                <a:gd name="connsiteX52" fmla="*/ 254322 w 925003"/>
                <a:gd name="connsiteY52" fmla="*/ 727340 h 966516"/>
                <a:gd name="connsiteX53" fmla="*/ 234596 w 925003"/>
                <a:gd name="connsiteY53" fmla="*/ 712546 h 966516"/>
                <a:gd name="connsiteX54" fmla="*/ 195145 w 925003"/>
                <a:gd name="connsiteY54" fmla="*/ 697751 h 966516"/>
                <a:gd name="connsiteX55" fmla="*/ 182816 w 925003"/>
                <a:gd name="connsiteY55" fmla="*/ 643505 h 966516"/>
                <a:gd name="connsiteX56" fmla="*/ 131036 w 925003"/>
                <a:gd name="connsiteY56" fmla="*/ 650902 h 966516"/>
                <a:gd name="connsiteX57" fmla="*/ 126104 w 925003"/>
                <a:gd name="connsiteY57" fmla="*/ 673094 h 966516"/>
                <a:gd name="connsiteX58" fmla="*/ 89118 w 925003"/>
                <a:gd name="connsiteY58" fmla="*/ 658300 h 966516"/>
                <a:gd name="connsiteX59" fmla="*/ 0 w 925003"/>
                <a:gd name="connsiteY59" fmla="*/ 658300 h 966516"/>
                <a:gd name="connsiteX60" fmla="*/ 12680 w 925003"/>
                <a:gd name="connsiteY60" fmla="*/ 613916 h 966516"/>
                <a:gd name="connsiteX61" fmla="*/ 32406 w 925003"/>
                <a:gd name="connsiteY61" fmla="*/ 584327 h 966516"/>
                <a:gd name="connsiteX62" fmla="*/ 32406 w 925003"/>
                <a:gd name="connsiteY62" fmla="*/ 559670 h 966516"/>
                <a:gd name="connsiteX63" fmla="*/ 25009 w 925003"/>
                <a:gd name="connsiteY63" fmla="*/ 535013 h 966516"/>
                <a:gd name="connsiteX64" fmla="*/ 44735 w 925003"/>
                <a:gd name="connsiteY64" fmla="*/ 493095 h 966516"/>
                <a:gd name="connsiteX65" fmla="*/ 39803 w 925003"/>
                <a:gd name="connsiteY65" fmla="*/ 465972 h 966516"/>
                <a:gd name="connsiteX66" fmla="*/ 54598 w 925003"/>
                <a:gd name="connsiteY66" fmla="*/ 438849 h 966516"/>
                <a:gd name="connsiteX67" fmla="*/ 96515 w 925003"/>
                <a:gd name="connsiteY67" fmla="*/ 436383 h 966516"/>
                <a:gd name="connsiteX68" fmla="*/ 155693 w 925003"/>
                <a:gd name="connsiteY68" fmla="*/ 276111 h 966516"/>
                <a:gd name="connsiteX69" fmla="*/ 180053 w 925003"/>
                <a:gd name="connsiteY69" fmla="*/ 101533 h 966516"/>
                <a:gd name="connsiteX70" fmla="*/ 602468 w 925003"/>
                <a:gd name="connsiteY70" fmla="*/ 86688 h 966516"/>
                <a:gd name="connsiteX0" fmla="*/ 858178 w 925003"/>
                <a:gd name="connsiteY0" fmla="*/ 48631 h 913614"/>
                <a:gd name="connsiteX1" fmla="*/ 863359 w 925003"/>
                <a:gd name="connsiteY1" fmla="*/ 55539 h 913614"/>
                <a:gd name="connsiteX2" fmla="*/ 836236 w 925003"/>
                <a:gd name="connsiteY2" fmla="*/ 107319 h 913614"/>
                <a:gd name="connsiteX3" fmla="*/ 848565 w 925003"/>
                <a:gd name="connsiteY3" fmla="*/ 131977 h 913614"/>
                <a:gd name="connsiteX4" fmla="*/ 796784 w 925003"/>
                <a:gd name="connsiteY4" fmla="*/ 178826 h 913614"/>
                <a:gd name="connsiteX5" fmla="*/ 809113 w 925003"/>
                <a:gd name="connsiteY5" fmla="*/ 196086 h 913614"/>
                <a:gd name="connsiteX6" fmla="*/ 809113 w 925003"/>
                <a:gd name="connsiteY6" fmla="*/ 213346 h 913614"/>
                <a:gd name="connsiteX7" fmla="*/ 774593 w 925003"/>
                <a:gd name="connsiteY7" fmla="*/ 233072 h 913614"/>
                <a:gd name="connsiteX8" fmla="*/ 769661 w 925003"/>
                <a:gd name="connsiteY8" fmla="*/ 250332 h 913614"/>
                <a:gd name="connsiteX9" fmla="*/ 796784 w 925003"/>
                <a:gd name="connsiteY9" fmla="*/ 265126 h 913614"/>
                <a:gd name="connsiteX10" fmla="*/ 796784 w 925003"/>
                <a:gd name="connsiteY10" fmla="*/ 294715 h 913614"/>
                <a:gd name="connsiteX11" fmla="*/ 823907 w 925003"/>
                <a:gd name="connsiteY11" fmla="*/ 314441 h 913614"/>
                <a:gd name="connsiteX12" fmla="*/ 811579 w 925003"/>
                <a:gd name="connsiteY12" fmla="*/ 351427 h 913614"/>
                <a:gd name="connsiteX13" fmla="*/ 838702 w 925003"/>
                <a:gd name="connsiteY13" fmla="*/ 366221 h 913614"/>
                <a:gd name="connsiteX14" fmla="*/ 836236 w 925003"/>
                <a:gd name="connsiteY14" fmla="*/ 405673 h 913614"/>
                <a:gd name="connsiteX15" fmla="*/ 907742 w 925003"/>
                <a:gd name="connsiteY15" fmla="*/ 447591 h 913614"/>
                <a:gd name="connsiteX16" fmla="*/ 905277 w 925003"/>
                <a:gd name="connsiteY16" fmla="*/ 469782 h 913614"/>
                <a:gd name="connsiteX17" fmla="*/ 883085 w 925003"/>
                <a:gd name="connsiteY17" fmla="*/ 484577 h 913614"/>
                <a:gd name="connsiteX18" fmla="*/ 883085 w 925003"/>
                <a:gd name="connsiteY18" fmla="*/ 496905 h 913614"/>
                <a:gd name="connsiteX19" fmla="*/ 922537 w 925003"/>
                <a:gd name="connsiteY19" fmla="*/ 521563 h 913614"/>
                <a:gd name="connsiteX20" fmla="*/ 873222 w 925003"/>
                <a:gd name="connsiteY20" fmla="*/ 556083 h 913614"/>
                <a:gd name="connsiteX21" fmla="*/ 883085 w 925003"/>
                <a:gd name="connsiteY21" fmla="*/ 588137 h 913614"/>
                <a:gd name="connsiteX22" fmla="*/ 870756 w 925003"/>
                <a:gd name="connsiteY22" fmla="*/ 627589 h 913614"/>
                <a:gd name="connsiteX23" fmla="*/ 878154 w 925003"/>
                <a:gd name="connsiteY23" fmla="*/ 639918 h 913614"/>
                <a:gd name="connsiteX24" fmla="*/ 907742 w 925003"/>
                <a:gd name="connsiteY24" fmla="*/ 654712 h 913614"/>
                <a:gd name="connsiteX25" fmla="*/ 925003 w 925003"/>
                <a:gd name="connsiteY25" fmla="*/ 684301 h 913614"/>
                <a:gd name="connsiteX26" fmla="*/ 907742 w 925003"/>
                <a:gd name="connsiteY26" fmla="*/ 721287 h 913614"/>
                <a:gd name="connsiteX27" fmla="*/ 892948 w 925003"/>
                <a:gd name="connsiteY27" fmla="*/ 745944 h 913614"/>
                <a:gd name="connsiteX28" fmla="*/ 885551 w 925003"/>
                <a:gd name="connsiteY28" fmla="*/ 758273 h 913614"/>
                <a:gd name="connsiteX29" fmla="*/ 888017 w 925003"/>
                <a:gd name="connsiteY29" fmla="*/ 807588 h 913614"/>
                <a:gd name="connsiteX30" fmla="*/ 860893 w 925003"/>
                <a:gd name="connsiteY30" fmla="*/ 810053 h 913614"/>
                <a:gd name="connsiteX31" fmla="*/ 833770 w 925003"/>
                <a:gd name="connsiteY31" fmla="*/ 854437 h 913614"/>
                <a:gd name="connsiteX32" fmla="*/ 804181 w 925003"/>
                <a:gd name="connsiteY32" fmla="*/ 861834 h 913614"/>
                <a:gd name="connsiteX33" fmla="*/ 769661 w 925003"/>
                <a:gd name="connsiteY33" fmla="*/ 903751 h 913614"/>
                <a:gd name="connsiteX34" fmla="*/ 732675 w 925003"/>
                <a:gd name="connsiteY34" fmla="*/ 886491 h 913614"/>
                <a:gd name="connsiteX35" fmla="*/ 683360 w 925003"/>
                <a:gd name="connsiteY35" fmla="*/ 913614 h 913614"/>
                <a:gd name="connsiteX36" fmla="*/ 663634 w 925003"/>
                <a:gd name="connsiteY36" fmla="*/ 888957 h 913614"/>
                <a:gd name="connsiteX37" fmla="*/ 614320 w 925003"/>
                <a:gd name="connsiteY37" fmla="*/ 881560 h 913614"/>
                <a:gd name="connsiteX38" fmla="*/ 606923 w 925003"/>
                <a:gd name="connsiteY38" fmla="*/ 861834 h 913614"/>
                <a:gd name="connsiteX39" fmla="*/ 574868 w 925003"/>
                <a:gd name="connsiteY39" fmla="*/ 851971 h 913614"/>
                <a:gd name="connsiteX40" fmla="*/ 574868 w 925003"/>
                <a:gd name="connsiteY40" fmla="*/ 800190 h 913614"/>
                <a:gd name="connsiteX41" fmla="*/ 555142 w 925003"/>
                <a:gd name="connsiteY41" fmla="*/ 768136 h 913614"/>
                <a:gd name="connsiteX42" fmla="*/ 518156 w 925003"/>
                <a:gd name="connsiteY42" fmla="*/ 763204 h 913614"/>
                <a:gd name="connsiteX43" fmla="*/ 498430 w 925003"/>
                <a:gd name="connsiteY43" fmla="*/ 743479 h 913614"/>
                <a:gd name="connsiteX44" fmla="*/ 454047 w 925003"/>
                <a:gd name="connsiteY44" fmla="*/ 713890 h 913614"/>
                <a:gd name="connsiteX45" fmla="*/ 434321 w 925003"/>
                <a:gd name="connsiteY45" fmla="*/ 738547 h 913614"/>
                <a:gd name="connsiteX46" fmla="*/ 399801 w 925003"/>
                <a:gd name="connsiteY46" fmla="*/ 711424 h 913614"/>
                <a:gd name="connsiteX47" fmla="*/ 370212 w 925003"/>
                <a:gd name="connsiteY47" fmla="*/ 718821 h 913614"/>
                <a:gd name="connsiteX48" fmla="*/ 333226 w 925003"/>
                <a:gd name="connsiteY48" fmla="*/ 706493 h 913614"/>
                <a:gd name="connsiteX49" fmla="*/ 320897 w 925003"/>
                <a:gd name="connsiteY49" fmla="*/ 681835 h 913614"/>
                <a:gd name="connsiteX50" fmla="*/ 286377 w 925003"/>
                <a:gd name="connsiteY50" fmla="*/ 689232 h 913614"/>
                <a:gd name="connsiteX51" fmla="*/ 254322 w 925003"/>
                <a:gd name="connsiteY51" fmla="*/ 674438 h 913614"/>
                <a:gd name="connsiteX52" fmla="*/ 234596 w 925003"/>
                <a:gd name="connsiteY52" fmla="*/ 659644 h 913614"/>
                <a:gd name="connsiteX53" fmla="*/ 195145 w 925003"/>
                <a:gd name="connsiteY53" fmla="*/ 644849 h 913614"/>
                <a:gd name="connsiteX54" fmla="*/ 182816 w 925003"/>
                <a:gd name="connsiteY54" fmla="*/ 590603 h 913614"/>
                <a:gd name="connsiteX55" fmla="*/ 131036 w 925003"/>
                <a:gd name="connsiteY55" fmla="*/ 598000 h 913614"/>
                <a:gd name="connsiteX56" fmla="*/ 126104 w 925003"/>
                <a:gd name="connsiteY56" fmla="*/ 620192 h 913614"/>
                <a:gd name="connsiteX57" fmla="*/ 89118 w 925003"/>
                <a:gd name="connsiteY57" fmla="*/ 605398 h 913614"/>
                <a:gd name="connsiteX58" fmla="*/ 0 w 925003"/>
                <a:gd name="connsiteY58" fmla="*/ 605398 h 913614"/>
                <a:gd name="connsiteX59" fmla="*/ 12680 w 925003"/>
                <a:gd name="connsiteY59" fmla="*/ 561014 h 913614"/>
                <a:gd name="connsiteX60" fmla="*/ 32406 w 925003"/>
                <a:gd name="connsiteY60" fmla="*/ 531425 h 913614"/>
                <a:gd name="connsiteX61" fmla="*/ 32406 w 925003"/>
                <a:gd name="connsiteY61" fmla="*/ 506768 h 913614"/>
                <a:gd name="connsiteX62" fmla="*/ 25009 w 925003"/>
                <a:gd name="connsiteY62" fmla="*/ 482111 h 913614"/>
                <a:gd name="connsiteX63" fmla="*/ 44735 w 925003"/>
                <a:gd name="connsiteY63" fmla="*/ 440193 h 913614"/>
                <a:gd name="connsiteX64" fmla="*/ 39803 w 925003"/>
                <a:gd name="connsiteY64" fmla="*/ 413070 h 913614"/>
                <a:gd name="connsiteX65" fmla="*/ 54598 w 925003"/>
                <a:gd name="connsiteY65" fmla="*/ 385947 h 913614"/>
                <a:gd name="connsiteX66" fmla="*/ 96515 w 925003"/>
                <a:gd name="connsiteY66" fmla="*/ 383481 h 913614"/>
                <a:gd name="connsiteX67" fmla="*/ 155693 w 925003"/>
                <a:gd name="connsiteY67" fmla="*/ 223209 h 913614"/>
                <a:gd name="connsiteX68" fmla="*/ 180053 w 925003"/>
                <a:gd name="connsiteY68" fmla="*/ 48631 h 913614"/>
                <a:gd name="connsiteX69" fmla="*/ 602468 w 925003"/>
                <a:gd name="connsiteY69" fmla="*/ 33786 h 913614"/>
                <a:gd name="connsiteX0" fmla="*/ 858178 w 925003"/>
                <a:gd name="connsiteY0" fmla="*/ 0 h 864983"/>
                <a:gd name="connsiteX1" fmla="*/ 863359 w 925003"/>
                <a:gd name="connsiteY1" fmla="*/ 6908 h 864983"/>
                <a:gd name="connsiteX2" fmla="*/ 836236 w 925003"/>
                <a:gd name="connsiteY2" fmla="*/ 58688 h 864983"/>
                <a:gd name="connsiteX3" fmla="*/ 848565 w 925003"/>
                <a:gd name="connsiteY3" fmla="*/ 83346 h 864983"/>
                <a:gd name="connsiteX4" fmla="*/ 796784 w 925003"/>
                <a:gd name="connsiteY4" fmla="*/ 130195 h 864983"/>
                <a:gd name="connsiteX5" fmla="*/ 809113 w 925003"/>
                <a:gd name="connsiteY5" fmla="*/ 147455 h 864983"/>
                <a:gd name="connsiteX6" fmla="*/ 809113 w 925003"/>
                <a:gd name="connsiteY6" fmla="*/ 164715 h 864983"/>
                <a:gd name="connsiteX7" fmla="*/ 774593 w 925003"/>
                <a:gd name="connsiteY7" fmla="*/ 184441 h 864983"/>
                <a:gd name="connsiteX8" fmla="*/ 769661 w 925003"/>
                <a:gd name="connsiteY8" fmla="*/ 201701 h 864983"/>
                <a:gd name="connsiteX9" fmla="*/ 796784 w 925003"/>
                <a:gd name="connsiteY9" fmla="*/ 216495 h 864983"/>
                <a:gd name="connsiteX10" fmla="*/ 796784 w 925003"/>
                <a:gd name="connsiteY10" fmla="*/ 246084 h 864983"/>
                <a:gd name="connsiteX11" fmla="*/ 823907 w 925003"/>
                <a:gd name="connsiteY11" fmla="*/ 265810 h 864983"/>
                <a:gd name="connsiteX12" fmla="*/ 811579 w 925003"/>
                <a:gd name="connsiteY12" fmla="*/ 302796 h 864983"/>
                <a:gd name="connsiteX13" fmla="*/ 838702 w 925003"/>
                <a:gd name="connsiteY13" fmla="*/ 317590 h 864983"/>
                <a:gd name="connsiteX14" fmla="*/ 836236 w 925003"/>
                <a:gd name="connsiteY14" fmla="*/ 357042 h 864983"/>
                <a:gd name="connsiteX15" fmla="*/ 907742 w 925003"/>
                <a:gd name="connsiteY15" fmla="*/ 398960 h 864983"/>
                <a:gd name="connsiteX16" fmla="*/ 905277 w 925003"/>
                <a:gd name="connsiteY16" fmla="*/ 421151 h 864983"/>
                <a:gd name="connsiteX17" fmla="*/ 883085 w 925003"/>
                <a:gd name="connsiteY17" fmla="*/ 435946 h 864983"/>
                <a:gd name="connsiteX18" fmla="*/ 883085 w 925003"/>
                <a:gd name="connsiteY18" fmla="*/ 448274 h 864983"/>
                <a:gd name="connsiteX19" fmla="*/ 922537 w 925003"/>
                <a:gd name="connsiteY19" fmla="*/ 472932 h 864983"/>
                <a:gd name="connsiteX20" fmla="*/ 873222 w 925003"/>
                <a:gd name="connsiteY20" fmla="*/ 507452 h 864983"/>
                <a:gd name="connsiteX21" fmla="*/ 883085 w 925003"/>
                <a:gd name="connsiteY21" fmla="*/ 539506 h 864983"/>
                <a:gd name="connsiteX22" fmla="*/ 870756 w 925003"/>
                <a:gd name="connsiteY22" fmla="*/ 578958 h 864983"/>
                <a:gd name="connsiteX23" fmla="*/ 878154 w 925003"/>
                <a:gd name="connsiteY23" fmla="*/ 591287 h 864983"/>
                <a:gd name="connsiteX24" fmla="*/ 907742 w 925003"/>
                <a:gd name="connsiteY24" fmla="*/ 606081 h 864983"/>
                <a:gd name="connsiteX25" fmla="*/ 925003 w 925003"/>
                <a:gd name="connsiteY25" fmla="*/ 635670 h 864983"/>
                <a:gd name="connsiteX26" fmla="*/ 907742 w 925003"/>
                <a:gd name="connsiteY26" fmla="*/ 672656 h 864983"/>
                <a:gd name="connsiteX27" fmla="*/ 892948 w 925003"/>
                <a:gd name="connsiteY27" fmla="*/ 697313 h 864983"/>
                <a:gd name="connsiteX28" fmla="*/ 885551 w 925003"/>
                <a:gd name="connsiteY28" fmla="*/ 709642 h 864983"/>
                <a:gd name="connsiteX29" fmla="*/ 888017 w 925003"/>
                <a:gd name="connsiteY29" fmla="*/ 758957 h 864983"/>
                <a:gd name="connsiteX30" fmla="*/ 860893 w 925003"/>
                <a:gd name="connsiteY30" fmla="*/ 761422 h 864983"/>
                <a:gd name="connsiteX31" fmla="*/ 833770 w 925003"/>
                <a:gd name="connsiteY31" fmla="*/ 805806 h 864983"/>
                <a:gd name="connsiteX32" fmla="*/ 804181 w 925003"/>
                <a:gd name="connsiteY32" fmla="*/ 813203 h 864983"/>
                <a:gd name="connsiteX33" fmla="*/ 769661 w 925003"/>
                <a:gd name="connsiteY33" fmla="*/ 855120 h 864983"/>
                <a:gd name="connsiteX34" fmla="*/ 732675 w 925003"/>
                <a:gd name="connsiteY34" fmla="*/ 837860 h 864983"/>
                <a:gd name="connsiteX35" fmla="*/ 683360 w 925003"/>
                <a:gd name="connsiteY35" fmla="*/ 864983 h 864983"/>
                <a:gd name="connsiteX36" fmla="*/ 663634 w 925003"/>
                <a:gd name="connsiteY36" fmla="*/ 840326 h 864983"/>
                <a:gd name="connsiteX37" fmla="*/ 614320 w 925003"/>
                <a:gd name="connsiteY37" fmla="*/ 832929 h 864983"/>
                <a:gd name="connsiteX38" fmla="*/ 606923 w 925003"/>
                <a:gd name="connsiteY38" fmla="*/ 813203 h 864983"/>
                <a:gd name="connsiteX39" fmla="*/ 574868 w 925003"/>
                <a:gd name="connsiteY39" fmla="*/ 803340 h 864983"/>
                <a:gd name="connsiteX40" fmla="*/ 574868 w 925003"/>
                <a:gd name="connsiteY40" fmla="*/ 751559 h 864983"/>
                <a:gd name="connsiteX41" fmla="*/ 555142 w 925003"/>
                <a:gd name="connsiteY41" fmla="*/ 719505 h 864983"/>
                <a:gd name="connsiteX42" fmla="*/ 518156 w 925003"/>
                <a:gd name="connsiteY42" fmla="*/ 714573 h 864983"/>
                <a:gd name="connsiteX43" fmla="*/ 498430 w 925003"/>
                <a:gd name="connsiteY43" fmla="*/ 694848 h 864983"/>
                <a:gd name="connsiteX44" fmla="*/ 454047 w 925003"/>
                <a:gd name="connsiteY44" fmla="*/ 665259 h 864983"/>
                <a:gd name="connsiteX45" fmla="*/ 434321 w 925003"/>
                <a:gd name="connsiteY45" fmla="*/ 689916 h 864983"/>
                <a:gd name="connsiteX46" fmla="*/ 399801 w 925003"/>
                <a:gd name="connsiteY46" fmla="*/ 662793 h 864983"/>
                <a:gd name="connsiteX47" fmla="*/ 370212 w 925003"/>
                <a:gd name="connsiteY47" fmla="*/ 670190 h 864983"/>
                <a:gd name="connsiteX48" fmla="*/ 333226 w 925003"/>
                <a:gd name="connsiteY48" fmla="*/ 657862 h 864983"/>
                <a:gd name="connsiteX49" fmla="*/ 320897 w 925003"/>
                <a:gd name="connsiteY49" fmla="*/ 633204 h 864983"/>
                <a:gd name="connsiteX50" fmla="*/ 286377 w 925003"/>
                <a:gd name="connsiteY50" fmla="*/ 640601 h 864983"/>
                <a:gd name="connsiteX51" fmla="*/ 254322 w 925003"/>
                <a:gd name="connsiteY51" fmla="*/ 625807 h 864983"/>
                <a:gd name="connsiteX52" fmla="*/ 234596 w 925003"/>
                <a:gd name="connsiteY52" fmla="*/ 611013 h 864983"/>
                <a:gd name="connsiteX53" fmla="*/ 195145 w 925003"/>
                <a:gd name="connsiteY53" fmla="*/ 596218 h 864983"/>
                <a:gd name="connsiteX54" fmla="*/ 182816 w 925003"/>
                <a:gd name="connsiteY54" fmla="*/ 541972 h 864983"/>
                <a:gd name="connsiteX55" fmla="*/ 131036 w 925003"/>
                <a:gd name="connsiteY55" fmla="*/ 549369 h 864983"/>
                <a:gd name="connsiteX56" fmla="*/ 126104 w 925003"/>
                <a:gd name="connsiteY56" fmla="*/ 571561 h 864983"/>
                <a:gd name="connsiteX57" fmla="*/ 89118 w 925003"/>
                <a:gd name="connsiteY57" fmla="*/ 556767 h 864983"/>
                <a:gd name="connsiteX58" fmla="*/ 0 w 925003"/>
                <a:gd name="connsiteY58" fmla="*/ 556767 h 864983"/>
                <a:gd name="connsiteX59" fmla="*/ 12680 w 925003"/>
                <a:gd name="connsiteY59" fmla="*/ 512383 h 864983"/>
                <a:gd name="connsiteX60" fmla="*/ 32406 w 925003"/>
                <a:gd name="connsiteY60" fmla="*/ 482794 h 864983"/>
                <a:gd name="connsiteX61" fmla="*/ 32406 w 925003"/>
                <a:gd name="connsiteY61" fmla="*/ 458137 h 864983"/>
                <a:gd name="connsiteX62" fmla="*/ 25009 w 925003"/>
                <a:gd name="connsiteY62" fmla="*/ 433480 h 864983"/>
                <a:gd name="connsiteX63" fmla="*/ 44735 w 925003"/>
                <a:gd name="connsiteY63" fmla="*/ 391562 h 864983"/>
                <a:gd name="connsiteX64" fmla="*/ 39803 w 925003"/>
                <a:gd name="connsiteY64" fmla="*/ 364439 h 864983"/>
                <a:gd name="connsiteX65" fmla="*/ 54598 w 925003"/>
                <a:gd name="connsiteY65" fmla="*/ 337316 h 864983"/>
                <a:gd name="connsiteX66" fmla="*/ 96515 w 925003"/>
                <a:gd name="connsiteY66" fmla="*/ 334850 h 864983"/>
                <a:gd name="connsiteX67" fmla="*/ 155693 w 925003"/>
                <a:gd name="connsiteY67" fmla="*/ 174578 h 864983"/>
                <a:gd name="connsiteX68" fmla="*/ 180053 w 925003"/>
                <a:gd name="connsiteY68" fmla="*/ 0 h 86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925003" h="864983">
                  <a:moveTo>
                    <a:pt x="858178" y="0"/>
                  </a:moveTo>
                  <a:lnTo>
                    <a:pt x="863359" y="6908"/>
                  </a:lnTo>
                  <a:lnTo>
                    <a:pt x="836236" y="58688"/>
                  </a:lnTo>
                  <a:lnTo>
                    <a:pt x="848565" y="83346"/>
                  </a:lnTo>
                  <a:lnTo>
                    <a:pt x="796784" y="130195"/>
                  </a:lnTo>
                  <a:lnTo>
                    <a:pt x="809113" y="147455"/>
                  </a:lnTo>
                  <a:lnTo>
                    <a:pt x="809113" y="164715"/>
                  </a:lnTo>
                  <a:lnTo>
                    <a:pt x="774593" y="184441"/>
                  </a:lnTo>
                  <a:lnTo>
                    <a:pt x="769661" y="201701"/>
                  </a:lnTo>
                  <a:lnTo>
                    <a:pt x="796784" y="216495"/>
                  </a:lnTo>
                  <a:lnTo>
                    <a:pt x="796784" y="246084"/>
                  </a:lnTo>
                  <a:lnTo>
                    <a:pt x="823907" y="265810"/>
                  </a:lnTo>
                  <a:lnTo>
                    <a:pt x="811579" y="302796"/>
                  </a:lnTo>
                  <a:lnTo>
                    <a:pt x="838702" y="317590"/>
                  </a:lnTo>
                  <a:lnTo>
                    <a:pt x="836236" y="357042"/>
                  </a:lnTo>
                  <a:lnTo>
                    <a:pt x="907742" y="398960"/>
                  </a:lnTo>
                  <a:lnTo>
                    <a:pt x="905277" y="421151"/>
                  </a:lnTo>
                  <a:lnTo>
                    <a:pt x="883085" y="435946"/>
                  </a:lnTo>
                  <a:lnTo>
                    <a:pt x="883085" y="448274"/>
                  </a:lnTo>
                  <a:lnTo>
                    <a:pt x="922537" y="472932"/>
                  </a:lnTo>
                  <a:lnTo>
                    <a:pt x="873222" y="507452"/>
                  </a:lnTo>
                  <a:lnTo>
                    <a:pt x="883085" y="539506"/>
                  </a:lnTo>
                  <a:lnTo>
                    <a:pt x="870756" y="578958"/>
                  </a:lnTo>
                  <a:lnTo>
                    <a:pt x="878154" y="591287"/>
                  </a:lnTo>
                  <a:lnTo>
                    <a:pt x="907742" y="606081"/>
                  </a:lnTo>
                  <a:lnTo>
                    <a:pt x="925003" y="635670"/>
                  </a:lnTo>
                  <a:lnTo>
                    <a:pt x="907742" y="672656"/>
                  </a:lnTo>
                  <a:lnTo>
                    <a:pt x="892948" y="697313"/>
                  </a:lnTo>
                  <a:lnTo>
                    <a:pt x="885551" y="709642"/>
                  </a:lnTo>
                  <a:lnTo>
                    <a:pt x="888017" y="758957"/>
                  </a:lnTo>
                  <a:lnTo>
                    <a:pt x="860893" y="761422"/>
                  </a:lnTo>
                  <a:lnTo>
                    <a:pt x="833770" y="805806"/>
                  </a:lnTo>
                  <a:lnTo>
                    <a:pt x="804181" y="813203"/>
                  </a:lnTo>
                  <a:lnTo>
                    <a:pt x="769661" y="855120"/>
                  </a:lnTo>
                  <a:lnTo>
                    <a:pt x="732675" y="837860"/>
                  </a:lnTo>
                  <a:lnTo>
                    <a:pt x="683360" y="864983"/>
                  </a:lnTo>
                  <a:lnTo>
                    <a:pt x="663634" y="840326"/>
                  </a:lnTo>
                  <a:lnTo>
                    <a:pt x="614320" y="832929"/>
                  </a:lnTo>
                  <a:lnTo>
                    <a:pt x="606923" y="813203"/>
                  </a:lnTo>
                  <a:lnTo>
                    <a:pt x="574868" y="803340"/>
                  </a:lnTo>
                  <a:lnTo>
                    <a:pt x="574868" y="751559"/>
                  </a:lnTo>
                  <a:lnTo>
                    <a:pt x="555142" y="719505"/>
                  </a:lnTo>
                  <a:lnTo>
                    <a:pt x="518156" y="714573"/>
                  </a:lnTo>
                  <a:lnTo>
                    <a:pt x="498430" y="694848"/>
                  </a:lnTo>
                  <a:lnTo>
                    <a:pt x="454047" y="665259"/>
                  </a:lnTo>
                  <a:lnTo>
                    <a:pt x="434321" y="689916"/>
                  </a:lnTo>
                  <a:lnTo>
                    <a:pt x="399801" y="662793"/>
                  </a:lnTo>
                  <a:lnTo>
                    <a:pt x="370212" y="670190"/>
                  </a:lnTo>
                  <a:lnTo>
                    <a:pt x="333226" y="657862"/>
                  </a:lnTo>
                  <a:lnTo>
                    <a:pt x="320897" y="633204"/>
                  </a:lnTo>
                  <a:lnTo>
                    <a:pt x="286377" y="640601"/>
                  </a:lnTo>
                  <a:lnTo>
                    <a:pt x="254322" y="625807"/>
                  </a:lnTo>
                  <a:lnTo>
                    <a:pt x="234596" y="611013"/>
                  </a:lnTo>
                  <a:lnTo>
                    <a:pt x="195145" y="596218"/>
                  </a:lnTo>
                  <a:lnTo>
                    <a:pt x="182816" y="541972"/>
                  </a:lnTo>
                  <a:lnTo>
                    <a:pt x="131036" y="549369"/>
                  </a:lnTo>
                  <a:lnTo>
                    <a:pt x="126104" y="571561"/>
                  </a:lnTo>
                  <a:lnTo>
                    <a:pt x="89118" y="556767"/>
                  </a:lnTo>
                  <a:lnTo>
                    <a:pt x="0" y="556767"/>
                  </a:lnTo>
                  <a:lnTo>
                    <a:pt x="12680" y="512383"/>
                  </a:lnTo>
                  <a:lnTo>
                    <a:pt x="32406" y="482794"/>
                  </a:lnTo>
                  <a:lnTo>
                    <a:pt x="32406" y="458137"/>
                  </a:lnTo>
                  <a:lnTo>
                    <a:pt x="25009" y="433480"/>
                  </a:lnTo>
                  <a:lnTo>
                    <a:pt x="44735" y="391562"/>
                  </a:lnTo>
                  <a:lnTo>
                    <a:pt x="39803" y="364439"/>
                  </a:lnTo>
                  <a:lnTo>
                    <a:pt x="54598" y="337316"/>
                  </a:lnTo>
                  <a:lnTo>
                    <a:pt x="96515" y="334850"/>
                  </a:lnTo>
                  <a:lnTo>
                    <a:pt x="155693" y="174578"/>
                  </a:lnTo>
                  <a:lnTo>
                    <a:pt x="180053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B24212E-F464-98CA-64AF-F32C9E4D3BEE}"/>
                </a:ext>
              </a:extLst>
            </p:cNvPr>
            <p:cNvSpPr/>
            <p:nvPr/>
          </p:nvSpPr>
          <p:spPr>
            <a:xfrm>
              <a:off x="2088977" y="3764699"/>
              <a:ext cx="1480774" cy="1073650"/>
            </a:xfrm>
            <a:custGeom>
              <a:avLst/>
              <a:gdLst>
                <a:gd name="connsiteX0" fmla="*/ 88517 w 1403825"/>
                <a:gd name="connsiteY0" fmla="*/ 0 h 1017858"/>
                <a:gd name="connsiteX1" fmla="*/ 1403825 w 1403825"/>
                <a:gd name="connsiteY1" fmla="*/ 0 h 1017858"/>
                <a:gd name="connsiteX2" fmla="*/ 1403825 w 1403825"/>
                <a:gd name="connsiteY2" fmla="*/ 15127 h 1017858"/>
                <a:gd name="connsiteX3" fmla="*/ 1354510 w 1403825"/>
                <a:gd name="connsiteY3" fmla="*/ 31565 h 1017858"/>
                <a:gd name="connsiteX4" fmla="*/ 1333963 w 1403825"/>
                <a:gd name="connsiteY4" fmla="*/ 89099 h 1017858"/>
                <a:gd name="connsiteX5" fmla="*/ 1305196 w 1403825"/>
                <a:gd name="connsiteY5" fmla="*/ 97318 h 1017858"/>
                <a:gd name="connsiteX6" fmla="*/ 1305196 w 1403825"/>
                <a:gd name="connsiteY6" fmla="*/ 113756 h 1017858"/>
                <a:gd name="connsiteX7" fmla="*/ 1309305 w 1403825"/>
                <a:gd name="connsiteY7" fmla="*/ 134304 h 1017858"/>
                <a:gd name="connsiteX8" fmla="*/ 1350401 w 1403825"/>
                <a:gd name="connsiteY8" fmla="*/ 130195 h 1017858"/>
                <a:gd name="connsiteX9" fmla="*/ 1379168 w 1403825"/>
                <a:gd name="connsiteY9" fmla="*/ 97318 h 1017858"/>
                <a:gd name="connsiteX10" fmla="*/ 1395606 w 1403825"/>
                <a:gd name="connsiteY10" fmla="*/ 109647 h 1017858"/>
                <a:gd name="connsiteX11" fmla="*/ 1346291 w 1403825"/>
                <a:gd name="connsiteY11" fmla="*/ 183619 h 1017858"/>
                <a:gd name="connsiteX12" fmla="*/ 1313415 w 1403825"/>
                <a:gd name="connsiteY12" fmla="*/ 171290 h 1017858"/>
                <a:gd name="connsiteX13" fmla="*/ 1284648 w 1403825"/>
                <a:gd name="connsiteY13" fmla="*/ 228824 h 1017858"/>
                <a:gd name="connsiteX14" fmla="*/ 1292867 w 1403825"/>
                <a:gd name="connsiteY14" fmla="*/ 253481 h 1017858"/>
                <a:gd name="connsiteX15" fmla="*/ 1288758 w 1403825"/>
                <a:gd name="connsiteY15" fmla="*/ 265810 h 1017858"/>
                <a:gd name="connsiteX16" fmla="*/ 1247662 w 1403825"/>
                <a:gd name="connsiteY16" fmla="*/ 269919 h 1017858"/>
                <a:gd name="connsiteX17" fmla="*/ 1243552 w 1403825"/>
                <a:gd name="connsiteY17" fmla="*/ 290467 h 1017858"/>
                <a:gd name="connsiteX18" fmla="*/ 1325744 w 1403825"/>
                <a:gd name="connsiteY18" fmla="*/ 265810 h 1017858"/>
                <a:gd name="connsiteX19" fmla="*/ 1305196 w 1403825"/>
                <a:gd name="connsiteY19" fmla="*/ 306905 h 1017858"/>
                <a:gd name="connsiteX20" fmla="*/ 1239443 w 1403825"/>
                <a:gd name="connsiteY20" fmla="*/ 323344 h 1017858"/>
                <a:gd name="connsiteX21" fmla="*/ 1259991 w 1403825"/>
                <a:gd name="connsiteY21" fmla="*/ 360330 h 1017858"/>
                <a:gd name="connsiteX22" fmla="*/ 1235333 w 1403825"/>
                <a:gd name="connsiteY22" fmla="*/ 368549 h 1017858"/>
                <a:gd name="connsiteX23" fmla="*/ 1235333 w 1403825"/>
                <a:gd name="connsiteY23" fmla="*/ 389096 h 1017858"/>
                <a:gd name="connsiteX24" fmla="*/ 1280538 w 1403825"/>
                <a:gd name="connsiteY24" fmla="*/ 393206 h 1017858"/>
                <a:gd name="connsiteX25" fmla="*/ 1280538 w 1403825"/>
                <a:gd name="connsiteY25" fmla="*/ 438411 h 1017858"/>
                <a:gd name="connsiteX26" fmla="*/ 1202457 w 1403825"/>
                <a:gd name="connsiteY26" fmla="*/ 458959 h 1017858"/>
                <a:gd name="connsiteX27" fmla="*/ 1255881 w 1403825"/>
                <a:gd name="connsiteY27" fmla="*/ 479507 h 1017858"/>
                <a:gd name="connsiteX28" fmla="*/ 1223005 w 1403825"/>
                <a:gd name="connsiteY28" fmla="*/ 520602 h 1017858"/>
                <a:gd name="connsiteX29" fmla="*/ 1186019 w 1403825"/>
                <a:gd name="connsiteY29" fmla="*/ 520602 h 1017858"/>
                <a:gd name="connsiteX30" fmla="*/ 1206566 w 1403825"/>
                <a:gd name="connsiteY30" fmla="*/ 545260 h 1017858"/>
                <a:gd name="connsiteX31" fmla="*/ 1247662 w 1403825"/>
                <a:gd name="connsiteY31" fmla="*/ 578136 h 1017858"/>
                <a:gd name="connsiteX32" fmla="*/ 1227114 w 1403825"/>
                <a:gd name="connsiteY32" fmla="*/ 590465 h 1017858"/>
                <a:gd name="connsiteX33" fmla="*/ 1186019 w 1403825"/>
                <a:gd name="connsiteY33" fmla="*/ 578136 h 1017858"/>
                <a:gd name="connsiteX34" fmla="*/ 1157252 w 1403825"/>
                <a:gd name="connsiteY34" fmla="*/ 578136 h 1017858"/>
                <a:gd name="connsiteX35" fmla="*/ 1157252 w 1403825"/>
                <a:gd name="connsiteY35" fmla="*/ 598684 h 1017858"/>
                <a:gd name="connsiteX36" fmla="*/ 1194238 w 1403825"/>
                <a:gd name="connsiteY36" fmla="*/ 623341 h 1017858"/>
                <a:gd name="connsiteX37" fmla="*/ 1169580 w 1403825"/>
                <a:gd name="connsiteY37" fmla="*/ 647998 h 1017858"/>
                <a:gd name="connsiteX38" fmla="*/ 1186019 w 1403825"/>
                <a:gd name="connsiteY38" fmla="*/ 668546 h 1017858"/>
                <a:gd name="connsiteX39" fmla="*/ 1169580 w 1403825"/>
                <a:gd name="connsiteY39" fmla="*/ 680875 h 1017858"/>
                <a:gd name="connsiteX40" fmla="*/ 1120266 w 1403825"/>
                <a:gd name="connsiteY40" fmla="*/ 668546 h 1017858"/>
                <a:gd name="connsiteX41" fmla="*/ 1103827 w 1403825"/>
                <a:gd name="connsiteY41" fmla="*/ 676765 h 1017858"/>
                <a:gd name="connsiteX42" fmla="*/ 1066841 w 1403825"/>
                <a:gd name="connsiteY42" fmla="*/ 643889 h 1017858"/>
                <a:gd name="connsiteX43" fmla="*/ 1066841 w 1403825"/>
                <a:gd name="connsiteY43" fmla="*/ 717861 h 1017858"/>
                <a:gd name="connsiteX44" fmla="*/ 1054513 w 1403825"/>
                <a:gd name="connsiteY44" fmla="*/ 734299 h 1017858"/>
                <a:gd name="connsiteX45" fmla="*/ 1062732 w 1403825"/>
                <a:gd name="connsiteY45" fmla="*/ 758956 h 1017858"/>
                <a:gd name="connsiteX46" fmla="*/ 1050403 w 1403825"/>
                <a:gd name="connsiteY46" fmla="*/ 771285 h 1017858"/>
                <a:gd name="connsiteX47" fmla="*/ 1001088 w 1403825"/>
                <a:gd name="connsiteY47" fmla="*/ 738409 h 1017858"/>
                <a:gd name="connsiteX48" fmla="*/ 1001088 w 1403825"/>
                <a:gd name="connsiteY48" fmla="*/ 701423 h 1017858"/>
                <a:gd name="connsiteX49" fmla="*/ 972322 w 1403825"/>
                <a:gd name="connsiteY49" fmla="*/ 693203 h 1017858"/>
                <a:gd name="connsiteX50" fmla="*/ 972322 w 1403825"/>
                <a:gd name="connsiteY50" fmla="*/ 734299 h 1017858"/>
                <a:gd name="connsiteX51" fmla="*/ 935336 w 1403825"/>
                <a:gd name="connsiteY51" fmla="*/ 717861 h 1017858"/>
                <a:gd name="connsiteX52" fmla="*/ 853144 w 1403825"/>
                <a:gd name="connsiteY52" fmla="*/ 701423 h 1017858"/>
                <a:gd name="connsiteX53" fmla="*/ 828487 w 1403825"/>
                <a:gd name="connsiteY53" fmla="*/ 701423 h 1017858"/>
                <a:gd name="connsiteX54" fmla="*/ 820268 w 1403825"/>
                <a:gd name="connsiteY54" fmla="*/ 738409 h 1017858"/>
                <a:gd name="connsiteX55" fmla="*/ 836706 w 1403825"/>
                <a:gd name="connsiteY55" fmla="*/ 767175 h 1017858"/>
                <a:gd name="connsiteX56" fmla="*/ 828487 w 1403825"/>
                <a:gd name="connsiteY56" fmla="*/ 820600 h 1017858"/>
                <a:gd name="connsiteX57" fmla="*/ 795611 w 1403825"/>
                <a:gd name="connsiteY57" fmla="*/ 874024 h 1017858"/>
                <a:gd name="connsiteX58" fmla="*/ 812049 w 1403825"/>
                <a:gd name="connsiteY58" fmla="*/ 894572 h 1017858"/>
                <a:gd name="connsiteX59" fmla="*/ 787391 w 1403825"/>
                <a:gd name="connsiteY59" fmla="*/ 939777 h 1017858"/>
                <a:gd name="connsiteX60" fmla="*/ 762734 w 1403825"/>
                <a:gd name="connsiteY60" fmla="*/ 952105 h 1017858"/>
                <a:gd name="connsiteX61" fmla="*/ 754515 w 1403825"/>
                <a:gd name="connsiteY61" fmla="*/ 976763 h 1017858"/>
                <a:gd name="connsiteX62" fmla="*/ 742186 w 1403825"/>
                <a:gd name="connsiteY62" fmla="*/ 976763 h 1017858"/>
                <a:gd name="connsiteX63" fmla="*/ 701091 w 1403825"/>
                <a:gd name="connsiteY63" fmla="*/ 952105 h 1017858"/>
                <a:gd name="connsiteX64" fmla="*/ 676433 w 1403825"/>
                <a:gd name="connsiteY64" fmla="*/ 952105 h 1017858"/>
                <a:gd name="connsiteX65" fmla="*/ 655886 w 1403825"/>
                <a:gd name="connsiteY65" fmla="*/ 935667 h 1017858"/>
                <a:gd name="connsiteX66" fmla="*/ 647666 w 1403825"/>
                <a:gd name="connsiteY66" fmla="*/ 968543 h 1017858"/>
                <a:gd name="connsiteX67" fmla="*/ 614790 w 1403825"/>
                <a:gd name="connsiteY67" fmla="*/ 972653 h 1017858"/>
                <a:gd name="connsiteX68" fmla="*/ 594242 w 1403825"/>
                <a:gd name="connsiteY68" fmla="*/ 1017858 h 1017858"/>
                <a:gd name="connsiteX69" fmla="*/ 573694 w 1403825"/>
                <a:gd name="connsiteY69" fmla="*/ 1017858 h 1017858"/>
                <a:gd name="connsiteX70" fmla="*/ 553147 w 1403825"/>
                <a:gd name="connsiteY70" fmla="*/ 1013749 h 1017858"/>
                <a:gd name="connsiteX71" fmla="*/ 549037 w 1403825"/>
                <a:gd name="connsiteY71" fmla="*/ 989091 h 1017858"/>
                <a:gd name="connsiteX72" fmla="*/ 487394 w 1403825"/>
                <a:gd name="connsiteY72" fmla="*/ 964434 h 1017858"/>
                <a:gd name="connsiteX73" fmla="*/ 487394 w 1403825"/>
                <a:gd name="connsiteY73" fmla="*/ 939777 h 1017858"/>
                <a:gd name="connsiteX74" fmla="*/ 450408 w 1403825"/>
                <a:gd name="connsiteY74" fmla="*/ 931558 h 1017858"/>
                <a:gd name="connsiteX75" fmla="*/ 495613 w 1403825"/>
                <a:gd name="connsiteY75" fmla="*/ 898681 h 1017858"/>
                <a:gd name="connsiteX76" fmla="*/ 487394 w 1403825"/>
                <a:gd name="connsiteY76" fmla="*/ 857586 h 1017858"/>
                <a:gd name="connsiteX77" fmla="*/ 438079 w 1403825"/>
                <a:gd name="connsiteY77" fmla="*/ 849366 h 1017858"/>
                <a:gd name="connsiteX78" fmla="*/ 331231 w 1403825"/>
                <a:gd name="connsiteY78" fmla="*/ 861695 h 1017858"/>
                <a:gd name="connsiteX79" fmla="*/ 314792 w 1403825"/>
                <a:gd name="connsiteY79" fmla="*/ 824709 h 1017858"/>
                <a:gd name="connsiteX80" fmla="*/ 265478 w 1403825"/>
                <a:gd name="connsiteY80" fmla="*/ 795942 h 1017858"/>
                <a:gd name="connsiteX81" fmla="*/ 236711 w 1403825"/>
                <a:gd name="connsiteY81" fmla="*/ 804161 h 1017858"/>
                <a:gd name="connsiteX82" fmla="*/ 179177 w 1403825"/>
                <a:gd name="connsiteY82" fmla="*/ 758956 h 1017858"/>
                <a:gd name="connsiteX83" fmla="*/ 118355 w 1403825"/>
                <a:gd name="connsiteY83" fmla="*/ 758956 h 1017858"/>
                <a:gd name="connsiteX84" fmla="*/ 115890 w 1403825"/>
                <a:gd name="connsiteY84" fmla="*/ 709642 h 1017858"/>
                <a:gd name="connsiteX85" fmla="*/ 123287 w 1403825"/>
                <a:gd name="connsiteY85" fmla="*/ 697313 h 1017858"/>
                <a:gd name="connsiteX86" fmla="*/ 138081 w 1403825"/>
                <a:gd name="connsiteY86" fmla="*/ 672656 h 1017858"/>
                <a:gd name="connsiteX87" fmla="*/ 155341 w 1403825"/>
                <a:gd name="connsiteY87" fmla="*/ 635670 h 1017858"/>
                <a:gd name="connsiteX88" fmla="*/ 138081 w 1403825"/>
                <a:gd name="connsiteY88" fmla="*/ 606081 h 1017858"/>
                <a:gd name="connsiteX89" fmla="*/ 108493 w 1403825"/>
                <a:gd name="connsiteY89" fmla="*/ 591287 h 1017858"/>
                <a:gd name="connsiteX90" fmla="*/ 101095 w 1403825"/>
                <a:gd name="connsiteY90" fmla="*/ 578958 h 1017858"/>
                <a:gd name="connsiteX91" fmla="*/ 113424 w 1403825"/>
                <a:gd name="connsiteY91" fmla="*/ 539506 h 1017858"/>
                <a:gd name="connsiteX92" fmla="*/ 103561 w 1403825"/>
                <a:gd name="connsiteY92" fmla="*/ 507452 h 1017858"/>
                <a:gd name="connsiteX93" fmla="*/ 152876 w 1403825"/>
                <a:gd name="connsiteY93" fmla="*/ 472931 h 1017858"/>
                <a:gd name="connsiteX94" fmla="*/ 113424 w 1403825"/>
                <a:gd name="connsiteY94" fmla="*/ 448274 h 1017858"/>
                <a:gd name="connsiteX95" fmla="*/ 113424 w 1403825"/>
                <a:gd name="connsiteY95" fmla="*/ 435945 h 1017858"/>
                <a:gd name="connsiteX96" fmla="*/ 135616 w 1403825"/>
                <a:gd name="connsiteY96" fmla="*/ 421151 h 1017858"/>
                <a:gd name="connsiteX97" fmla="*/ 138081 w 1403825"/>
                <a:gd name="connsiteY97" fmla="*/ 398959 h 1017858"/>
                <a:gd name="connsiteX98" fmla="*/ 66575 w 1403825"/>
                <a:gd name="connsiteY98" fmla="*/ 357042 h 1017858"/>
                <a:gd name="connsiteX99" fmla="*/ 69041 w 1403825"/>
                <a:gd name="connsiteY99" fmla="*/ 317590 h 1017858"/>
                <a:gd name="connsiteX100" fmla="*/ 41918 w 1403825"/>
                <a:gd name="connsiteY100" fmla="*/ 302796 h 1017858"/>
                <a:gd name="connsiteX101" fmla="*/ 54246 w 1403825"/>
                <a:gd name="connsiteY101" fmla="*/ 265810 h 1017858"/>
                <a:gd name="connsiteX102" fmla="*/ 27123 w 1403825"/>
                <a:gd name="connsiteY102" fmla="*/ 246084 h 1017858"/>
                <a:gd name="connsiteX103" fmla="*/ 27123 w 1403825"/>
                <a:gd name="connsiteY103" fmla="*/ 216495 h 1017858"/>
                <a:gd name="connsiteX104" fmla="*/ 0 w 1403825"/>
                <a:gd name="connsiteY104" fmla="*/ 201701 h 1017858"/>
                <a:gd name="connsiteX105" fmla="*/ 4932 w 1403825"/>
                <a:gd name="connsiteY105" fmla="*/ 184441 h 1017858"/>
                <a:gd name="connsiteX106" fmla="*/ 39452 w 1403825"/>
                <a:gd name="connsiteY106" fmla="*/ 164715 h 1017858"/>
                <a:gd name="connsiteX107" fmla="*/ 39452 w 1403825"/>
                <a:gd name="connsiteY107" fmla="*/ 147455 h 1017858"/>
                <a:gd name="connsiteX108" fmla="*/ 27123 w 1403825"/>
                <a:gd name="connsiteY108" fmla="*/ 130195 h 1017858"/>
                <a:gd name="connsiteX109" fmla="*/ 78904 w 1403825"/>
                <a:gd name="connsiteY109" fmla="*/ 83346 h 1017858"/>
                <a:gd name="connsiteX110" fmla="*/ 66575 w 1403825"/>
                <a:gd name="connsiteY110" fmla="*/ 58688 h 1017858"/>
                <a:gd name="connsiteX111" fmla="*/ 93698 w 1403825"/>
                <a:gd name="connsiteY111" fmla="*/ 6908 h 1017858"/>
                <a:gd name="connsiteX0" fmla="*/ 88517 w 1403825"/>
                <a:gd name="connsiteY0" fmla="*/ 79860 h 1097718"/>
                <a:gd name="connsiteX1" fmla="*/ 800827 w 1403825"/>
                <a:gd name="connsiteY1" fmla="*/ 0 h 1097718"/>
                <a:gd name="connsiteX2" fmla="*/ 1403825 w 1403825"/>
                <a:gd name="connsiteY2" fmla="*/ 79860 h 1097718"/>
                <a:gd name="connsiteX3" fmla="*/ 1403825 w 1403825"/>
                <a:gd name="connsiteY3" fmla="*/ 94987 h 1097718"/>
                <a:gd name="connsiteX4" fmla="*/ 1354510 w 1403825"/>
                <a:gd name="connsiteY4" fmla="*/ 111425 h 1097718"/>
                <a:gd name="connsiteX5" fmla="*/ 1333963 w 1403825"/>
                <a:gd name="connsiteY5" fmla="*/ 168959 h 1097718"/>
                <a:gd name="connsiteX6" fmla="*/ 1305196 w 1403825"/>
                <a:gd name="connsiteY6" fmla="*/ 177178 h 1097718"/>
                <a:gd name="connsiteX7" fmla="*/ 1305196 w 1403825"/>
                <a:gd name="connsiteY7" fmla="*/ 193616 h 1097718"/>
                <a:gd name="connsiteX8" fmla="*/ 1309305 w 1403825"/>
                <a:gd name="connsiteY8" fmla="*/ 214164 h 1097718"/>
                <a:gd name="connsiteX9" fmla="*/ 1350401 w 1403825"/>
                <a:gd name="connsiteY9" fmla="*/ 210055 h 1097718"/>
                <a:gd name="connsiteX10" fmla="*/ 1379168 w 1403825"/>
                <a:gd name="connsiteY10" fmla="*/ 177178 h 1097718"/>
                <a:gd name="connsiteX11" fmla="*/ 1395606 w 1403825"/>
                <a:gd name="connsiteY11" fmla="*/ 189507 h 1097718"/>
                <a:gd name="connsiteX12" fmla="*/ 1346291 w 1403825"/>
                <a:gd name="connsiteY12" fmla="*/ 263479 h 1097718"/>
                <a:gd name="connsiteX13" fmla="*/ 1313415 w 1403825"/>
                <a:gd name="connsiteY13" fmla="*/ 251150 h 1097718"/>
                <a:gd name="connsiteX14" fmla="*/ 1284648 w 1403825"/>
                <a:gd name="connsiteY14" fmla="*/ 308684 h 1097718"/>
                <a:gd name="connsiteX15" fmla="*/ 1292867 w 1403825"/>
                <a:gd name="connsiteY15" fmla="*/ 333341 h 1097718"/>
                <a:gd name="connsiteX16" fmla="*/ 1288758 w 1403825"/>
                <a:gd name="connsiteY16" fmla="*/ 345670 h 1097718"/>
                <a:gd name="connsiteX17" fmla="*/ 1247662 w 1403825"/>
                <a:gd name="connsiteY17" fmla="*/ 349779 h 1097718"/>
                <a:gd name="connsiteX18" fmla="*/ 1243552 w 1403825"/>
                <a:gd name="connsiteY18" fmla="*/ 370327 h 1097718"/>
                <a:gd name="connsiteX19" fmla="*/ 1325744 w 1403825"/>
                <a:gd name="connsiteY19" fmla="*/ 345670 h 1097718"/>
                <a:gd name="connsiteX20" fmla="*/ 1305196 w 1403825"/>
                <a:gd name="connsiteY20" fmla="*/ 386765 h 1097718"/>
                <a:gd name="connsiteX21" fmla="*/ 1239443 w 1403825"/>
                <a:gd name="connsiteY21" fmla="*/ 403204 h 1097718"/>
                <a:gd name="connsiteX22" fmla="*/ 1259991 w 1403825"/>
                <a:gd name="connsiteY22" fmla="*/ 440190 h 1097718"/>
                <a:gd name="connsiteX23" fmla="*/ 1235333 w 1403825"/>
                <a:gd name="connsiteY23" fmla="*/ 448409 h 1097718"/>
                <a:gd name="connsiteX24" fmla="*/ 1235333 w 1403825"/>
                <a:gd name="connsiteY24" fmla="*/ 468956 h 1097718"/>
                <a:gd name="connsiteX25" fmla="*/ 1280538 w 1403825"/>
                <a:gd name="connsiteY25" fmla="*/ 473066 h 1097718"/>
                <a:gd name="connsiteX26" fmla="*/ 1280538 w 1403825"/>
                <a:gd name="connsiteY26" fmla="*/ 518271 h 1097718"/>
                <a:gd name="connsiteX27" fmla="*/ 1202457 w 1403825"/>
                <a:gd name="connsiteY27" fmla="*/ 538819 h 1097718"/>
                <a:gd name="connsiteX28" fmla="*/ 1255881 w 1403825"/>
                <a:gd name="connsiteY28" fmla="*/ 559367 h 1097718"/>
                <a:gd name="connsiteX29" fmla="*/ 1223005 w 1403825"/>
                <a:gd name="connsiteY29" fmla="*/ 600462 h 1097718"/>
                <a:gd name="connsiteX30" fmla="*/ 1186019 w 1403825"/>
                <a:gd name="connsiteY30" fmla="*/ 600462 h 1097718"/>
                <a:gd name="connsiteX31" fmla="*/ 1206566 w 1403825"/>
                <a:gd name="connsiteY31" fmla="*/ 625120 h 1097718"/>
                <a:gd name="connsiteX32" fmla="*/ 1247662 w 1403825"/>
                <a:gd name="connsiteY32" fmla="*/ 657996 h 1097718"/>
                <a:gd name="connsiteX33" fmla="*/ 1227114 w 1403825"/>
                <a:gd name="connsiteY33" fmla="*/ 670325 h 1097718"/>
                <a:gd name="connsiteX34" fmla="*/ 1186019 w 1403825"/>
                <a:gd name="connsiteY34" fmla="*/ 657996 h 1097718"/>
                <a:gd name="connsiteX35" fmla="*/ 1157252 w 1403825"/>
                <a:gd name="connsiteY35" fmla="*/ 657996 h 1097718"/>
                <a:gd name="connsiteX36" fmla="*/ 1157252 w 1403825"/>
                <a:gd name="connsiteY36" fmla="*/ 678544 h 1097718"/>
                <a:gd name="connsiteX37" fmla="*/ 1194238 w 1403825"/>
                <a:gd name="connsiteY37" fmla="*/ 703201 h 1097718"/>
                <a:gd name="connsiteX38" fmla="*/ 1169580 w 1403825"/>
                <a:gd name="connsiteY38" fmla="*/ 727858 h 1097718"/>
                <a:gd name="connsiteX39" fmla="*/ 1186019 w 1403825"/>
                <a:gd name="connsiteY39" fmla="*/ 748406 h 1097718"/>
                <a:gd name="connsiteX40" fmla="*/ 1169580 w 1403825"/>
                <a:gd name="connsiteY40" fmla="*/ 760735 h 1097718"/>
                <a:gd name="connsiteX41" fmla="*/ 1120266 w 1403825"/>
                <a:gd name="connsiteY41" fmla="*/ 748406 h 1097718"/>
                <a:gd name="connsiteX42" fmla="*/ 1103827 w 1403825"/>
                <a:gd name="connsiteY42" fmla="*/ 756625 h 1097718"/>
                <a:gd name="connsiteX43" fmla="*/ 1066841 w 1403825"/>
                <a:gd name="connsiteY43" fmla="*/ 723749 h 1097718"/>
                <a:gd name="connsiteX44" fmla="*/ 1066841 w 1403825"/>
                <a:gd name="connsiteY44" fmla="*/ 797721 h 1097718"/>
                <a:gd name="connsiteX45" fmla="*/ 1054513 w 1403825"/>
                <a:gd name="connsiteY45" fmla="*/ 814159 h 1097718"/>
                <a:gd name="connsiteX46" fmla="*/ 1062732 w 1403825"/>
                <a:gd name="connsiteY46" fmla="*/ 838816 h 1097718"/>
                <a:gd name="connsiteX47" fmla="*/ 1050403 w 1403825"/>
                <a:gd name="connsiteY47" fmla="*/ 851145 h 1097718"/>
                <a:gd name="connsiteX48" fmla="*/ 1001088 w 1403825"/>
                <a:gd name="connsiteY48" fmla="*/ 818269 h 1097718"/>
                <a:gd name="connsiteX49" fmla="*/ 1001088 w 1403825"/>
                <a:gd name="connsiteY49" fmla="*/ 781283 h 1097718"/>
                <a:gd name="connsiteX50" fmla="*/ 972322 w 1403825"/>
                <a:gd name="connsiteY50" fmla="*/ 773063 h 1097718"/>
                <a:gd name="connsiteX51" fmla="*/ 972322 w 1403825"/>
                <a:gd name="connsiteY51" fmla="*/ 814159 h 1097718"/>
                <a:gd name="connsiteX52" fmla="*/ 935336 w 1403825"/>
                <a:gd name="connsiteY52" fmla="*/ 797721 h 1097718"/>
                <a:gd name="connsiteX53" fmla="*/ 853144 w 1403825"/>
                <a:gd name="connsiteY53" fmla="*/ 781283 h 1097718"/>
                <a:gd name="connsiteX54" fmla="*/ 828487 w 1403825"/>
                <a:gd name="connsiteY54" fmla="*/ 781283 h 1097718"/>
                <a:gd name="connsiteX55" fmla="*/ 820268 w 1403825"/>
                <a:gd name="connsiteY55" fmla="*/ 818269 h 1097718"/>
                <a:gd name="connsiteX56" fmla="*/ 836706 w 1403825"/>
                <a:gd name="connsiteY56" fmla="*/ 847035 h 1097718"/>
                <a:gd name="connsiteX57" fmla="*/ 828487 w 1403825"/>
                <a:gd name="connsiteY57" fmla="*/ 900460 h 1097718"/>
                <a:gd name="connsiteX58" fmla="*/ 795611 w 1403825"/>
                <a:gd name="connsiteY58" fmla="*/ 953884 h 1097718"/>
                <a:gd name="connsiteX59" fmla="*/ 812049 w 1403825"/>
                <a:gd name="connsiteY59" fmla="*/ 974432 h 1097718"/>
                <a:gd name="connsiteX60" fmla="*/ 787391 w 1403825"/>
                <a:gd name="connsiteY60" fmla="*/ 1019637 h 1097718"/>
                <a:gd name="connsiteX61" fmla="*/ 762734 w 1403825"/>
                <a:gd name="connsiteY61" fmla="*/ 1031965 h 1097718"/>
                <a:gd name="connsiteX62" fmla="*/ 754515 w 1403825"/>
                <a:gd name="connsiteY62" fmla="*/ 1056623 h 1097718"/>
                <a:gd name="connsiteX63" fmla="*/ 742186 w 1403825"/>
                <a:gd name="connsiteY63" fmla="*/ 1056623 h 1097718"/>
                <a:gd name="connsiteX64" fmla="*/ 701091 w 1403825"/>
                <a:gd name="connsiteY64" fmla="*/ 1031965 h 1097718"/>
                <a:gd name="connsiteX65" fmla="*/ 676433 w 1403825"/>
                <a:gd name="connsiteY65" fmla="*/ 1031965 h 1097718"/>
                <a:gd name="connsiteX66" fmla="*/ 655886 w 1403825"/>
                <a:gd name="connsiteY66" fmla="*/ 1015527 h 1097718"/>
                <a:gd name="connsiteX67" fmla="*/ 647666 w 1403825"/>
                <a:gd name="connsiteY67" fmla="*/ 1048403 h 1097718"/>
                <a:gd name="connsiteX68" fmla="*/ 614790 w 1403825"/>
                <a:gd name="connsiteY68" fmla="*/ 1052513 h 1097718"/>
                <a:gd name="connsiteX69" fmla="*/ 594242 w 1403825"/>
                <a:gd name="connsiteY69" fmla="*/ 1097718 h 1097718"/>
                <a:gd name="connsiteX70" fmla="*/ 573694 w 1403825"/>
                <a:gd name="connsiteY70" fmla="*/ 1097718 h 1097718"/>
                <a:gd name="connsiteX71" fmla="*/ 553147 w 1403825"/>
                <a:gd name="connsiteY71" fmla="*/ 1093609 h 1097718"/>
                <a:gd name="connsiteX72" fmla="*/ 549037 w 1403825"/>
                <a:gd name="connsiteY72" fmla="*/ 1068951 h 1097718"/>
                <a:gd name="connsiteX73" fmla="*/ 487394 w 1403825"/>
                <a:gd name="connsiteY73" fmla="*/ 1044294 h 1097718"/>
                <a:gd name="connsiteX74" fmla="*/ 487394 w 1403825"/>
                <a:gd name="connsiteY74" fmla="*/ 1019637 h 1097718"/>
                <a:gd name="connsiteX75" fmla="*/ 450408 w 1403825"/>
                <a:gd name="connsiteY75" fmla="*/ 1011418 h 1097718"/>
                <a:gd name="connsiteX76" fmla="*/ 495613 w 1403825"/>
                <a:gd name="connsiteY76" fmla="*/ 978541 h 1097718"/>
                <a:gd name="connsiteX77" fmla="*/ 487394 w 1403825"/>
                <a:gd name="connsiteY77" fmla="*/ 937446 h 1097718"/>
                <a:gd name="connsiteX78" fmla="*/ 438079 w 1403825"/>
                <a:gd name="connsiteY78" fmla="*/ 929226 h 1097718"/>
                <a:gd name="connsiteX79" fmla="*/ 331231 w 1403825"/>
                <a:gd name="connsiteY79" fmla="*/ 941555 h 1097718"/>
                <a:gd name="connsiteX80" fmla="*/ 314792 w 1403825"/>
                <a:gd name="connsiteY80" fmla="*/ 904569 h 1097718"/>
                <a:gd name="connsiteX81" fmla="*/ 265478 w 1403825"/>
                <a:gd name="connsiteY81" fmla="*/ 875802 h 1097718"/>
                <a:gd name="connsiteX82" fmla="*/ 236711 w 1403825"/>
                <a:gd name="connsiteY82" fmla="*/ 884021 h 1097718"/>
                <a:gd name="connsiteX83" fmla="*/ 179177 w 1403825"/>
                <a:gd name="connsiteY83" fmla="*/ 838816 h 1097718"/>
                <a:gd name="connsiteX84" fmla="*/ 118355 w 1403825"/>
                <a:gd name="connsiteY84" fmla="*/ 838816 h 1097718"/>
                <a:gd name="connsiteX85" fmla="*/ 115890 w 1403825"/>
                <a:gd name="connsiteY85" fmla="*/ 789502 h 1097718"/>
                <a:gd name="connsiteX86" fmla="*/ 123287 w 1403825"/>
                <a:gd name="connsiteY86" fmla="*/ 777173 h 1097718"/>
                <a:gd name="connsiteX87" fmla="*/ 138081 w 1403825"/>
                <a:gd name="connsiteY87" fmla="*/ 752516 h 1097718"/>
                <a:gd name="connsiteX88" fmla="*/ 155341 w 1403825"/>
                <a:gd name="connsiteY88" fmla="*/ 715530 h 1097718"/>
                <a:gd name="connsiteX89" fmla="*/ 138081 w 1403825"/>
                <a:gd name="connsiteY89" fmla="*/ 685941 h 1097718"/>
                <a:gd name="connsiteX90" fmla="*/ 108493 w 1403825"/>
                <a:gd name="connsiteY90" fmla="*/ 671147 h 1097718"/>
                <a:gd name="connsiteX91" fmla="*/ 101095 w 1403825"/>
                <a:gd name="connsiteY91" fmla="*/ 658818 h 1097718"/>
                <a:gd name="connsiteX92" fmla="*/ 113424 w 1403825"/>
                <a:gd name="connsiteY92" fmla="*/ 619366 h 1097718"/>
                <a:gd name="connsiteX93" fmla="*/ 103561 w 1403825"/>
                <a:gd name="connsiteY93" fmla="*/ 587312 h 1097718"/>
                <a:gd name="connsiteX94" fmla="*/ 152876 w 1403825"/>
                <a:gd name="connsiteY94" fmla="*/ 552791 h 1097718"/>
                <a:gd name="connsiteX95" fmla="*/ 113424 w 1403825"/>
                <a:gd name="connsiteY95" fmla="*/ 528134 h 1097718"/>
                <a:gd name="connsiteX96" fmla="*/ 113424 w 1403825"/>
                <a:gd name="connsiteY96" fmla="*/ 515805 h 1097718"/>
                <a:gd name="connsiteX97" fmla="*/ 135616 w 1403825"/>
                <a:gd name="connsiteY97" fmla="*/ 501011 h 1097718"/>
                <a:gd name="connsiteX98" fmla="*/ 138081 w 1403825"/>
                <a:gd name="connsiteY98" fmla="*/ 478819 h 1097718"/>
                <a:gd name="connsiteX99" fmla="*/ 66575 w 1403825"/>
                <a:gd name="connsiteY99" fmla="*/ 436902 h 1097718"/>
                <a:gd name="connsiteX100" fmla="*/ 69041 w 1403825"/>
                <a:gd name="connsiteY100" fmla="*/ 397450 h 1097718"/>
                <a:gd name="connsiteX101" fmla="*/ 41918 w 1403825"/>
                <a:gd name="connsiteY101" fmla="*/ 382656 h 1097718"/>
                <a:gd name="connsiteX102" fmla="*/ 54246 w 1403825"/>
                <a:gd name="connsiteY102" fmla="*/ 345670 h 1097718"/>
                <a:gd name="connsiteX103" fmla="*/ 27123 w 1403825"/>
                <a:gd name="connsiteY103" fmla="*/ 325944 h 1097718"/>
                <a:gd name="connsiteX104" fmla="*/ 27123 w 1403825"/>
                <a:gd name="connsiteY104" fmla="*/ 296355 h 1097718"/>
                <a:gd name="connsiteX105" fmla="*/ 0 w 1403825"/>
                <a:gd name="connsiteY105" fmla="*/ 281561 h 1097718"/>
                <a:gd name="connsiteX106" fmla="*/ 4932 w 1403825"/>
                <a:gd name="connsiteY106" fmla="*/ 264301 h 1097718"/>
                <a:gd name="connsiteX107" fmla="*/ 39452 w 1403825"/>
                <a:gd name="connsiteY107" fmla="*/ 244575 h 1097718"/>
                <a:gd name="connsiteX108" fmla="*/ 39452 w 1403825"/>
                <a:gd name="connsiteY108" fmla="*/ 227315 h 1097718"/>
                <a:gd name="connsiteX109" fmla="*/ 27123 w 1403825"/>
                <a:gd name="connsiteY109" fmla="*/ 210055 h 1097718"/>
                <a:gd name="connsiteX110" fmla="*/ 78904 w 1403825"/>
                <a:gd name="connsiteY110" fmla="*/ 163206 h 1097718"/>
                <a:gd name="connsiteX111" fmla="*/ 66575 w 1403825"/>
                <a:gd name="connsiteY111" fmla="*/ 138548 h 1097718"/>
                <a:gd name="connsiteX112" fmla="*/ 93698 w 1403825"/>
                <a:gd name="connsiteY112" fmla="*/ 86768 h 1097718"/>
                <a:gd name="connsiteX113" fmla="*/ 88517 w 1403825"/>
                <a:gd name="connsiteY113" fmla="*/ 79860 h 1097718"/>
                <a:gd name="connsiteX0" fmla="*/ 800827 w 1403825"/>
                <a:gd name="connsiteY0" fmla="*/ 0 h 1097718"/>
                <a:gd name="connsiteX1" fmla="*/ 1403825 w 1403825"/>
                <a:gd name="connsiteY1" fmla="*/ 79860 h 1097718"/>
                <a:gd name="connsiteX2" fmla="*/ 1403825 w 1403825"/>
                <a:gd name="connsiteY2" fmla="*/ 94987 h 1097718"/>
                <a:gd name="connsiteX3" fmla="*/ 1354510 w 1403825"/>
                <a:gd name="connsiteY3" fmla="*/ 111425 h 1097718"/>
                <a:gd name="connsiteX4" fmla="*/ 1333963 w 1403825"/>
                <a:gd name="connsiteY4" fmla="*/ 168959 h 1097718"/>
                <a:gd name="connsiteX5" fmla="*/ 1305196 w 1403825"/>
                <a:gd name="connsiteY5" fmla="*/ 177178 h 1097718"/>
                <a:gd name="connsiteX6" fmla="*/ 1305196 w 1403825"/>
                <a:gd name="connsiteY6" fmla="*/ 193616 h 1097718"/>
                <a:gd name="connsiteX7" fmla="*/ 1309305 w 1403825"/>
                <a:gd name="connsiteY7" fmla="*/ 214164 h 1097718"/>
                <a:gd name="connsiteX8" fmla="*/ 1350401 w 1403825"/>
                <a:gd name="connsiteY8" fmla="*/ 210055 h 1097718"/>
                <a:gd name="connsiteX9" fmla="*/ 1379168 w 1403825"/>
                <a:gd name="connsiteY9" fmla="*/ 177178 h 1097718"/>
                <a:gd name="connsiteX10" fmla="*/ 1395606 w 1403825"/>
                <a:gd name="connsiteY10" fmla="*/ 189507 h 1097718"/>
                <a:gd name="connsiteX11" fmla="*/ 1346291 w 1403825"/>
                <a:gd name="connsiteY11" fmla="*/ 263479 h 1097718"/>
                <a:gd name="connsiteX12" fmla="*/ 1313415 w 1403825"/>
                <a:gd name="connsiteY12" fmla="*/ 251150 h 1097718"/>
                <a:gd name="connsiteX13" fmla="*/ 1284648 w 1403825"/>
                <a:gd name="connsiteY13" fmla="*/ 308684 h 1097718"/>
                <a:gd name="connsiteX14" fmla="*/ 1292867 w 1403825"/>
                <a:gd name="connsiteY14" fmla="*/ 333341 h 1097718"/>
                <a:gd name="connsiteX15" fmla="*/ 1288758 w 1403825"/>
                <a:gd name="connsiteY15" fmla="*/ 345670 h 1097718"/>
                <a:gd name="connsiteX16" fmla="*/ 1247662 w 1403825"/>
                <a:gd name="connsiteY16" fmla="*/ 349779 h 1097718"/>
                <a:gd name="connsiteX17" fmla="*/ 1243552 w 1403825"/>
                <a:gd name="connsiteY17" fmla="*/ 370327 h 1097718"/>
                <a:gd name="connsiteX18" fmla="*/ 1325744 w 1403825"/>
                <a:gd name="connsiteY18" fmla="*/ 345670 h 1097718"/>
                <a:gd name="connsiteX19" fmla="*/ 1305196 w 1403825"/>
                <a:gd name="connsiteY19" fmla="*/ 386765 h 1097718"/>
                <a:gd name="connsiteX20" fmla="*/ 1239443 w 1403825"/>
                <a:gd name="connsiteY20" fmla="*/ 403204 h 1097718"/>
                <a:gd name="connsiteX21" fmla="*/ 1259991 w 1403825"/>
                <a:gd name="connsiteY21" fmla="*/ 440190 h 1097718"/>
                <a:gd name="connsiteX22" fmla="*/ 1235333 w 1403825"/>
                <a:gd name="connsiteY22" fmla="*/ 448409 h 1097718"/>
                <a:gd name="connsiteX23" fmla="*/ 1235333 w 1403825"/>
                <a:gd name="connsiteY23" fmla="*/ 468956 h 1097718"/>
                <a:gd name="connsiteX24" fmla="*/ 1280538 w 1403825"/>
                <a:gd name="connsiteY24" fmla="*/ 473066 h 1097718"/>
                <a:gd name="connsiteX25" fmla="*/ 1280538 w 1403825"/>
                <a:gd name="connsiteY25" fmla="*/ 518271 h 1097718"/>
                <a:gd name="connsiteX26" fmla="*/ 1202457 w 1403825"/>
                <a:gd name="connsiteY26" fmla="*/ 538819 h 1097718"/>
                <a:gd name="connsiteX27" fmla="*/ 1255881 w 1403825"/>
                <a:gd name="connsiteY27" fmla="*/ 559367 h 1097718"/>
                <a:gd name="connsiteX28" fmla="*/ 1223005 w 1403825"/>
                <a:gd name="connsiteY28" fmla="*/ 600462 h 1097718"/>
                <a:gd name="connsiteX29" fmla="*/ 1186019 w 1403825"/>
                <a:gd name="connsiteY29" fmla="*/ 600462 h 1097718"/>
                <a:gd name="connsiteX30" fmla="*/ 1206566 w 1403825"/>
                <a:gd name="connsiteY30" fmla="*/ 625120 h 1097718"/>
                <a:gd name="connsiteX31" fmla="*/ 1247662 w 1403825"/>
                <a:gd name="connsiteY31" fmla="*/ 657996 h 1097718"/>
                <a:gd name="connsiteX32" fmla="*/ 1227114 w 1403825"/>
                <a:gd name="connsiteY32" fmla="*/ 670325 h 1097718"/>
                <a:gd name="connsiteX33" fmla="*/ 1186019 w 1403825"/>
                <a:gd name="connsiteY33" fmla="*/ 657996 h 1097718"/>
                <a:gd name="connsiteX34" fmla="*/ 1157252 w 1403825"/>
                <a:gd name="connsiteY34" fmla="*/ 657996 h 1097718"/>
                <a:gd name="connsiteX35" fmla="*/ 1157252 w 1403825"/>
                <a:gd name="connsiteY35" fmla="*/ 678544 h 1097718"/>
                <a:gd name="connsiteX36" fmla="*/ 1194238 w 1403825"/>
                <a:gd name="connsiteY36" fmla="*/ 703201 h 1097718"/>
                <a:gd name="connsiteX37" fmla="*/ 1169580 w 1403825"/>
                <a:gd name="connsiteY37" fmla="*/ 727858 h 1097718"/>
                <a:gd name="connsiteX38" fmla="*/ 1186019 w 1403825"/>
                <a:gd name="connsiteY38" fmla="*/ 748406 h 1097718"/>
                <a:gd name="connsiteX39" fmla="*/ 1169580 w 1403825"/>
                <a:gd name="connsiteY39" fmla="*/ 760735 h 1097718"/>
                <a:gd name="connsiteX40" fmla="*/ 1120266 w 1403825"/>
                <a:gd name="connsiteY40" fmla="*/ 748406 h 1097718"/>
                <a:gd name="connsiteX41" fmla="*/ 1103827 w 1403825"/>
                <a:gd name="connsiteY41" fmla="*/ 756625 h 1097718"/>
                <a:gd name="connsiteX42" fmla="*/ 1066841 w 1403825"/>
                <a:gd name="connsiteY42" fmla="*/ 723749 h 1097718"/>
                <a:gd name="connsiteX43" fmla="*/ 1066841 w 1403825"/>
                <a:gd name="connsiteY43" fmla="*/ 797721 h 1097718"/>
                <a:gd name="connsiteX44" fmla="*/ 1054513 w 1403825"/>
                <a:gd name="connsiteY44" fmla="*/ 814159 h 1097718"/>
                <a:gd name="connsiteX45" fmla="*/ 1062732 w 1403825"/>
                <a:gd name="connsiteY45" fmla="*/ 838816 h 1097718"/>
                <a:gd name="connsiteX46" fmla="*/ 1050403 w 1403825"/>
                <a:gd name="connsiteY46" fmla="*/ 851145 h 1097718"/>
                <a:gd name="connsiteX47" fmla="*/ 1001088 w 1403825"/>
                <a:gd name="connsiteY47" fmla="*/ 818269 h 1097718"/>
                <a:gd name="connsiteX48" fmla="*/ 1001088 w 1403825"/>
                <a:gd name="connsiteY48" fmla="*/ 781283 h 1097718"/>
                <a:gd name="connsiteX49" fmla="*/ 972322 w 1403825"/>
                <a:gd name="connsiteY49" fmla="*/ 773063 h 1097718"/>
                <a:gd name="connsiteX50" fmla="*/ 972322 w 1403825"/>
                <a:gd name="connsiteY50" fmla="*/ 814159 h 1097718"/>
                <a:gd name="connsiteX51" fmla="*/ 935336 w 1403825"/>
                <a:gd name="connsiteY51" fmla="*/ 797721 h 1097718"/>
                <a:gd name="connsiteX52" fmla="*/ 853144 w 1403825"/>
                <a:gd name="connsiteY52" fmla="*/ 781283 h 1097718"/>
                <a:gd name="connsiteX53" fmla="*/ 828487 w 1403825"/>
                <a:gd name="connsiteY53" fmla="*/ 781283 h 1097718"/>
                <a:gd name="connsiteX54" fmla="*/ 820268 w 1403825"/>
                <a:gd name="connsiteY54" fmla="*/ 818269 h 1097718"/>
                <a:gd name="connsiteX55" fmla="*/ 836706 w 1403825"/>
                <a:gd name="connsiteY55" fmla="*/ 847035 h 1097718"/>
                <a:gd name="connsiteX56" fmla="*/ 828487 w 1403825"/>
                <a:gd name="connsiteY56" fmla="*/ 900460 h 1097718"/>
                <a:gd name="connsiteX57" fmla="*/ 795611 w 1403825"/>
                <a:gd name="connsiteY57" fmla="*/ 953884 h 1097718"/>
                <a:gd name="connsiteX58" fmla="*/ 812049 w 1403825"/>
                <a:gd name="connsiteY58" fmla="*/ 974432 h 1097718"/>
                <a:gd name="connsiteX59" fmla="*/ 787391 w 1403825"/>
                <a:gd name="connsiteY59" fmla="*/ 1019637 h 1097718"/>
                <a:gd name="connsiteX60" fmla="*/ 762734 w 1403825"/>
                <a:gd name="connsiteY60" fmla="*/ 1031965 h 1097718"/>
                <a:gd name="connsiteX61" fmla="*/ 754515 w 1403825"/>
                <a:gd name="connsiteY61" fmla="*/ 1056623 h 1097718"/>
                <a:gd name="connsiteX62" fmla="*/ 742186 w 1403825"/>
                <a:gd name="connsiteY62" fmla="*/ 1056623 h 1097718"/>
                <a:gd name="connsiteX63" fmla="*/ 701091 w 1403825"/>
                <a:gd name="connsiteY63" fmla="*/ 1031965 h 1097718"/>
                <a:gd name="connsiteX64" fmla="*/ 676433 w 1403825"/>
                <a:gd name="connsiteY64" fmla="*/ 1031965 h 1097718"/>
                <a:gd name="connsiteX65" fmla="*/ 655886 w 1403825"/>
                <a:gd name="connsiteY65" fmla="*/ 1015527 h 1097718"/>
                <a:gd name="connsiteX66" fmla="*/ 647666 w 1403825"/>
                <a:gd name="connsiteY66" fmla="*/ 1048403 h 1097718"/>
                <a:gd name="connsiteX67" fmla="*/ 614790 w 1403825"/>
                <a:gd name="connsiteY67" fmla="*/ 1052513 h 1097718"/>
                <a:gd name="connsiteX68" fmla="*/ 594242 w 1403825"/>
                <a:gd name="connsiteY68" fmla="*/ 1097718 h 1097718"/>
                <a:gd name="connsiteX69" fmla="*/ 573694 w 1403825"/>
                <a:gd name="connsiteY69" fmla="*/ 1097718 h 1097718"/>
                <a:gd name="connsiteX70" fmla="*/ 553147 w 1403825"/>
                <a:gd name="connsiteY70" fmla="*/ 1093609 h 1097718"/>
                <a:gd name="connsiteX71" fmla="*/ 549037 w 1403825"/>
                <a:gd name="connsiteY71" fmla="*/ 1068951 h 1097718"/>
                <a:gd name="connsiteX72" fmla="*/ 487394 w 1403825"/>
                <a:gd name="connsiteY72" fmla="*/ 1044294 h 1097718"/>
                <a:gd name="connsiteX73" fmla="*/ 487394 w 1403825"/>
                <a:gd name="connsiteY73" fmla="*/ 1019637 h 1097718"/>
                <a:gd name="connsiteX74" fmla="*/ 450408 w 1403825"/>
                <a:gd name="connsiteY74" fmla="*/ 1011418 h 1097718"/>
                <a:gd name="connsiteX75" fmla="*/ 495613 w 1403825"/>
                <a:gd name="connsiteY75" fmla="*/ 978541 h 1097718"/>
                <a:gd name="connsiteX76" fmla="*/ 487394 w 1403825"/>
                <a:gd name="connsiteY76" fmla="*/ 937446 h 1097718"/>
                <a:gd name="connsiteX77" fmla="*/ 438079 w 1403825"/>
                <a:gd name="connsiteY77" fmla="*/ 929226 h 1097718"/>
                <a:gd name="connsiteX78" fmla="*/ 331231 w 1403825"/>
                <a:gd name="connsiteY78" fmla="*/ 941555 h 1097718"/>
                <a:gd name="connsiteX79" fmla="*/ 314792 w 1403825"/>
                <a:gd name="connsiteY79" fmla="*/ 904569 h 1097718"/>
                <a:gd name="connsiteX80" fmla="*/ 265478 w 1403825"/>
                <a:gd name="connsiteY80" fmla="*/ 875802 h 1097718"/>
                <a:gd name="connsiteX81" fmla="*/ 236711 w 1403825"/>
                <a:gd name="connsiteY81" fmla="*/ 884021 h 1097718"/>
                <a:gd name="connsiteX82" fmla="*/ 179177 w 1403825"/>
                <a:gd name="connsiteY82" fmla="*/ 838816 h 1097718"/>
                <a:gd name="connsiteX83" fmla="*/ 118355 w 1403825"/>
                <a:gd name="connsiteY83" fmla="*/ 838816 h 1097718"/>
                <a:gd name="connsiteX84" fmla="*/ 115890 w 1403825"/>
                <a:gd name="connsiteY84" fmla="*/ 789502 h 1097718"/>
                <a:gd name="connsiteX85" fmla="*/ 123287 w 1403825"/>
                <a:gd name="connsiteY85" fmla="*/ 777173 h 1097718"/>
                <a:gd name="connsiteX86" fmla="*/ 138081 w 1403825"/>
                <a:gd name="connsiteY86" fmla="*/ 752516 h 1097718"/>
                <a:gd name="connsiteX87" fmla="*/ 155341 w 1403825"/>
                <a:gd name="connsiteY87" fmla="*/ 715530 h 1097718"/>
                <a:gd name="connsiteX88" fmla="*/ 138081 w 1403825"/>
                <a:gd name="connsiteY88" fmla="*/ 685941 h 1097718"/>
                <a:gd name="connsiteX89" fmla="*/ 108493 w 1403825"/>
                <a:gd name="connsiteY89" fmla="*/ 671147 h 1097718"/>
                <a:gd name="connsiteX90" fmla="*/ 101095 w 1403825"/>
                <a:gd name="connsiteY90" fmla="*/ 658818 h 1097718"/>
                <a:gd name="connsiteX91" fmla="*/ 113424 w 1403825"/>
                <a:gd name="connsiteY91" fmla="*/ 619366 h 1097718"/>
                <a:gd name="connsiteX92" fmla="*/ 103561 w 1403825"/>
                <a:gd name="connsiteY92" fmla="*/ 587312 h 1097718"/>
                <a:gd name="connsiteX93" fmla="*/ 152876 w 1403825"/>
                <a:gd name="connsiteY93" fmla="*/ 552791 h 1097718"/>
                <a:gd name="connsiteX94" fmla="*/ 113424 w 1403825"/>
                <a:gd name="connsiteY94" fmla="*/ 528134 h 1097718"/>
                <a:gd name="connsiteX95" fmla="*/ 113424 w 1403825"/>
                <a:gd name="connsiteY95" fmla="*/ 515805 h 1097718"/>
                <a:gd name="connsiteX96" fmla="*/ 135616 w 1403825"/>
                <a:gd name="connsiteY96" fmla="*/ 501011 h 1097718"/>
                <a:gd name="connsiteX97" fmla="*/ 138081 w 1403825"/>
                <a:gd name="connsiteY97" fmla="*/ 478819 h 1097718"/>
                <a:gd name="connsiteX98" fmla="*/ 66575 w 1403825"/>
                <a:gd name="connsiteY98" fmla="*/ 436902 h 1097718"/>
                <a:gd name="connsiteX99" fmla="*/ 69041 w 1403825"/>
                <a:gd name="connsiteY99" fmla="*/ 397450 h 1097718"/>
                <a:gd name="connsiteX100" fmla="*/ 41918 w 1403825"/>
                <a:gd name="connsiteY100" fmla="*/ 382656 h 1097718"/>
                <a:gd name="connsiteX101" fmla="*/ 54246 w 1403825"/>
                <a:gd name="connsiteY101" fmla="*/ 345670 h 1097718"/>
                <a:gd name="connsiteX102" fmla="*/ 27123 w 1403825"/>
                <a:gd name="connsiteY102" fmla="*/ 325944 h 1097718"/>
                <a:gd name="connsiteX103" fmla="*/ 27123 w 1403825"/>
                <a:gd name="connsiteY103" fmla="*/ 296355 h 1097718"/>
                <a:gd name="connsiteX104" fmla="*/ 0 w 1403825"/>
                <a:gd name="connsiteY104" fmla="*/ 281561 h 1097718"/>
                <a:gd name="connsiteX105" fmla="*/ 4932 w 1403825"/>
                <a:gd name="connsiteY105" fmla="*/ 264301 h 1097718"/>
                <a:gd name="connsiteX106" fmla="*/ 39452 w 1403825"/>
                <a:gd name="connsiteY106" fmla="*/ 244575 h 1097718"/>
                <a:gd name="connsiteX107" fmla="*/ 39452 w 1403825"/>
                <a:gd name="connsiteY107" fmla="*/ 227315 h 1097718"/>
                <a:gd name="connsiteX108" fmla="*/ 27123 w 1403825"/>
                <a:gd name="connsiteY108" fmla="*/ 210055 h 1097718"/>
                <a:gd name="connsiteX109" fmla="*/ 78904 w 1403825"/>
                <a:gd name="connsiteY109" fmla="*/ 163206 h 1097718"/>
                <a:gd name="connsiteX110" fmla="*/ 66575 w 1403825"/>
                <a:gd name="connsiteY110" fmla="*/ 138548 h 1097718"/>
                <a:gd name="connsiteX111" fmla="*/ 93698 w 1403825"/>
                <a:gd name="connsiteY111" fmla="*/ 86768 h 1097718"/>
                <a:gd name="connsiteX112" fmla="*/ 88517 w 1403825"/>
                <a:gd name="connsiteY112" fmla="*/ 79860 h 1097718"/>
                <a:gd name="connsiteX113" fmla="*/ 887515 w 1403825"/>
                <a:gd name="connsiteY113" fmla="*/ 86688 h 1097718"/>
                <a:gd name="connsiteX0" fmla="*/ 1403825 w 1403825"/>
                <a:gd name="connsiteY0" fmla="*/ 33527 h 1051385"/>
                <a:gd name="connsiteX1" fmla="*/ 1403825 w 1403825"/>
                <a:gd name="connsiteY1" fmla="*/ 48654 h 1051385"/>
                <a:gd name="connsiteX2" fmla="*/ 1354510 w 1403825"/>
                <a:gd name="connsiteY2" fmla="*/ 65092 h 1051385"/>
                <a:gd name="connsiteX3" fmla="*/ 1333963 w 1403825"/>
                <a:gd name="connsiteY3" fmla="*/ 122626 h 1051385"/>
                <a:gd name="connsiteX4" fmla="*/ 1305196 w 1403825"/>
                <a:gd name="connsiteY4" fmla="*/ 130845 h 1051385"/>
                <a:gd name="connsiteX5" fmla="*/ 1305196 w 1403825"/>
                <a:gd name="connsiteY5" fmla="*/ 147283 h 1051385"/>
                <a:gd name="connsiteX6" fmla="*/ 1309305 w 1403825"/>
                <a:gd name="connsiteY6" fmla="*/ 167831 h 1051385"/>
                <a:gd name="connsiteX7" fmla="*/ 1350401 w 1403825"/>
                <a:gd name="connsiteY7" fmla="*/ 163722 h 1051385"/>
                <a:gd name="connsiteX8" fmla="*/ 1379168 w 1403825"/>
                <a:gd name="connsiteY8" fmla="*/ 130845 h 1051385"/>
                <a:gd name="connsiteX9" fmla="*/ 1395606 w 1403825"/>
                <a:gd name="connsiteY9" fmla="*/ 143174 h 1051385"/>
                <a:gd name="connsiteX10" fmla="*/ 1346291 w 1403825"/>
                <a:gd name="connsiteY10" fmla="*/ 217146 h 1051385"/>
                <a:gd name="connsiteX11" fmla="*/ 1313415 w 1403825"/>
                <a:gd name="connsiteY11" fmla="*/ 204817 h 1051385"/>
                <a:gd name="connsiteX12" fmla="*/ 1284648 w 1403825"/>
                <a:gd name="connsiteY12" fmla="*/ 262351 h 1051385"/>
                <a:gd name="connsiteX13" fmla="*/ 1292867 w 1403825"/>
                <a:gd name="connsiteY13" fmla="*/ 287008 h 1051385"/>
                <a:gd name="connsiteX14" fmla="*/ 1288758 w 1403825"/>
                <a:gd name="connsiteY14" fmla="*/ 299337 h 1051385"/>
                <a:gd name="connsiteX15" fmla="*/ 1247662 w 1403825"/>
                <a:gd name="connsiteY15" fmla="*/ 303446 h 1051385"/>
                <a:gd name="connsiteX16" fmla="*/ 1243552 w 1403825"/>
                <a:gd name="connsiteY16" fmla="*/ 323994 h 1051385"/>
                <a:gd name="connsiteX17" fmla="*/ 1325744 w 1403825"/>
                <a:gd name="connsiteY17" fmla="*/ 299337 h 1051385"/>
                <a:gd name="connsiteX18" fmla="*/ 1305196 w 1403825"/>
                <a:gd name="connsiteY18" fmla="*/ 340432 h 1051385"/>
                <a:gd name="connsiteX19" fmla="*/ 1239443 w 1403825"/>
                <a:gd name="connsiteY19" fmla="*/ 356871 h 1051385"/>
                <a:gd name="connsiteX20" fmla="*/ 1259991 w 1403825"/>
                <a:gd name="connsiteY20" fmla="*/ 393857 h 1051385"/>
                <a:gd name="connsiteX21" fmla="*/ 1235333 w 1403825"/>
                <a:gd name="connsiteY21" fmla="*/ 402076 h 1051385"/>
                <a:gd name="connsiteX22" fmla="*/ 1235333 w 1403825"/>
                <a:gd name="connsiteY22" fmla="*/ 422623 h 1051385"/>
                <a:gd name="connsiteX23" fmla="*/ 1280538 w 1403825"/>
                <a:gd name="connsiteY23" fmla="*/ 426733 h 1051385"/>
                <a:gd name="connsiteX24" fmla="*/ 1280538 w 1403825"/>
                <a:gd name="connsiteY24" fmla="*/ 471938 h 1051385"/>
                <a:gd name="connsiteX25" fmla="*/ 1202457 w 1403825"/>
                <a:gd name="connsiteY25" fmla="*/ 492486 h 1051385"/>
                <a:gd name="connsiteX26" fmla="*/ 1255881 w 1403825"/>
                <a:gd name="connsiteY26" fmla="*/ 513034 h 1051385"/>
                <a:gd name="connsiteX27" fmla="*/ 1223005 w 1403825"/>
                <a:gd name="connsiteY27" fmla="*/ 554129 h 1051385"/>
                <a:gd name="connsiteX28" fmla="*/ 1186019 w 1403825"/>
                <a:gd name="connsiteY28" fmla="*/ 554129 h 1051385"/>
                <a:gd name="connsiteX29" fmla="*/ 1206566 w 1403825"/>
                <a:gd name="connsiteY29" fmla="*/ 578787 h 1051385"/>
                <a:gd name="connsiteX30" fmla="*/ 1247662 w 1403825"/>
                <a:gd name="connsiteY30" fmla="*/ 611663 h 1051385"/>
                <a:gd name="connsiteX31" fmla="*/ 1227114 w 1403825"/>
                <a:gd name="connsiteY31" fmla="*/ 623992 h 1051385"/>
                <a:gd name="connsiteX32" fmla="*/ 1186019 w 1403825"/>
                <a:gd name="connsiteY32" fmla="*/ 611663 h 1051385"/>
                <a:gd name="connsiteX33" fmla="*/ 1157252 w 1403825"/>
                <a:gd name="connsiteY33" fmla="*/ 611663 h 1051385"/>
                <a:gd name="connsiteX34" fmla="*/ 1157252 w 1403825"/>
                <a:gd name="connsiteY34" fmla="*/ 632211 h 1051385"/>
                <a:gd name="connsiteX35" fmla="*/ 1194238 w 1403825"/>
                <a:gd name="connsiteY35" fmla="*/ 656868 h 1051385"/>
                <a:gd name="connsiteX36" fmla="*/ 1169580 w 1403825"/>
                <a:gd name="connsiteY36" fmla="*/ 681525 h 1051385"/>
                <a:gd name="connsiteX37" fmla="*/ 1186019 w 1403825"/>
                <a:gd name="connsiteY37" fmla="*/ 702073 h 1051385"/>
                <a:gd name="connsiteX38" fmla="*/ 1169580 w 1403825"/>
                <a:gd name="connsiteY38" fmla="*/ 714402 h 1051385"/>
                <a:gd name="connsiteX39" fmla="*/ 1120266 w 1403825"/>
                <a:gd name="connsiteY39" fmla="*/ 702073 h 1051385"/>
                <a:gd name="connsiteX40" fmla="*/ 1103827 w 1403825"/>
                <a:gd name="connsiteY40" fmla="*/ 710292 h 1051385"/>
                <a:gd name="connsiteX41" fmla="*/ 1066841 w 1403825"/>
                <a:gd name="connsiteY41" fmla="*/ 677416 h 1051385"/>
                <a:gd name="connsiteX42" fmla="*/ 1066841 w 1403825"/>
                <a:gd name="connsiteY42" fmla="*/ 751388 h 1051385"/>
                <a:gd name="connsiteX43" fmla="*/ 1054513 w 1403825"/>
                <a:gd name="connsiteY43" fmla="*/ 767826 h 1051385"/>
                <a:gd name="connsiteX44" fmla="*/ 1062732 w 1403825"/>
                <a:gd name="connsiteY44" fmla="*/ 792483 h 1051385"/>
                <a:gd name="connsiteX45" fmla="*/ 1050403 w 1403825"/>
                <a:gd name="connsiteY45" fmla="*/ 804812 h 1051385"/>
                <a:gd name="connsiteX46" fmla="*/ 1001088 w 1403825"/>
                <a:gd name="connsiteY46" fmla="*/ 771936 h 1051385"/>
                <a:gd name="connsiteX47" fmla="*/ 1001088 w 1403825"/>
                <a:gd name="connsiteY47" fmla="*/ 734950 h 1051385"/>
                <a:gd name="connsiteX48" fmla="*/ 972322 w 1403825"/>
                <a:gd name="connsiteY48" fmla="*/ 726730 h 1051385"/>
                <a:gd name="connsiteX49" fmla="*/ 972322 w 1403825"/>
                <a:gd name="connsiteY49" fmla="*/ 767826 h 1051385"/>
                <a:gd name="connsiteX50" fmla="*/ 935336 w 1403825"/>
                <a:gd name="connsiteY50" fmla="*/ 751388 h 1051385"/>
                <a:gd name="connsiteX51" fmla="*/ 853144 w 1403825"/>
                <a:gd name="connsiteY51" fmla="*/ 734950 h 1051385"/>
                <a:gd name="connsiteX52" fmla="*/ 828487 w 1403825"/>
                <a:gd name="connsiteY52" fmla="*/ 734950 h 1051385"/>
                <a:gd name="connsiteX53" fmla="*/ 820268 w 1403825"/>
                <a:gd name="connsiteY53" fmla="*/ 771936 h 1051385"/>
                <a:gd name="connsiteX54" fmla="*/ 836706 w 1403825"/>
                <a:gd name="connsiteY54" fmla="*/ 800702 h 1051385"/>
                <a:gd name="connsiteX55" fmla="*/ 828487 w 1403825"/>
                <a:gd name="connsiteY55" fmla="*/ 854127 h 1051385"/>
                <a:gd name="connsiteX56" fmla="*/ 795611 w 1403825"/>
                <a:gd name="connsiteY56" fmla="*/ 907551 h 1051385"/>
                <a:gd name="connsiteX57" fmla="*/ 812049 w 1403825"/>
                <a:gd name="connsiteY57" fmla="*/ 928099 h 1051385"/>
                <a:gd name="connsiteX58" fmla="*/ 787391 w 1403825"/>
                <a:gd name="connsiteY58" fmla="*/ 973304 h 1051385"/>
                <a:gd name="connsiteX59" fmla="*/ 762734 w 1403825"/>
                <a:gd name="connsiteY59" fmla="*/ 985632 h 1051385"/>
                <a:gd name="connsiteX60" fmla="*/ 754515 w 1403825"/>
                <a:gd name="connsiteY60" fmla="*/ 1010290 h 1051385"/>
                <a:gd name="connsiteX61" fmla="*/ 742186 w 1403825"/>
                <a:gd name="connsiteY61" fmla="*/ 1010290 h 1051385"/>
                <a:gd name="connsiteX62" fmla="*/ 701091 w 1403825"/>
                <a:gd name="connsiteY62" fmla="*/ 985632 h 1051385"/>
                <a:gd name="connsiteX63" fmla="*/ 676433 w 1403825"/>
                <a:gd name="connsiteY63" fmla="*/ 985632 h 1051385"/>
                <a:gd name="connsiteX64" fmla="*/ 655886 w 1403825"/>
                <a:gd name="connsiteY64" fmla="*/ 969194 h 1051385"/>
                <a:gd name="connsiteX65" fmla="*/ 647666 w 1403825"/>
                <a:gd name="connsiteY65" fmla="*/ 1002070 h 1051385"/>
                <a:gd name="connsiteX66" fmla="*/ 614790 w 1403825"/>
                <a:gd name="connsiteY66" fmla="*/ 1006180 h 1051385"/>
                <a:gd name="connsiteX67" fmla="*/ 594242 w 1403825"/>
                <a:gd name="connsiteY67" fmla="*/ 1051385 h 1051385"/>
                <a:gd name="connsiteX68" fmla="*/ 573694 w 1403825"/>
                <a:gd name="connsiteY68" fmla="*/ 1051385 h 1051385"/>
                <a:gd name="connsiteX69" fmla="*/ 553147 w 1403825"/>
                <a:gd name="connsiteY69" fmla="*/ 1047276 h 1051385"/>
                <a:gd name="connsiteX70" fmla="*/ 549037 w 1403825"/>
                <a:gd name="connsiteY70" fmla="*/ 1022618 h 1051385"/>
                <a:gd name="connsiteX71" fmla="*/ 487394 w 1403825"/>
                <a:gd name="connsiteY71" fmla="*/ 997961 h 1051385"/>
                <a:gd name="connsiteX72" fmla="*/ 487394 w 1403825"/>
                <a:gd name="connsiteY72" fmla="*/ 973304 h 1051385"/>
                <a:gd name="connsiteX73" fmla="*/ 450408 w 1403825"/>
                <a:gd name="connsiteY73" fmla="*/ 965085 h 1051385"/>
                <a:gd name="connsiteX74" fmla="*/ 495613 w 1403825"/>
                <a:gd name="connsiteY74" fmla="*/ 932208 h 1051385"/>
                <a:gd name="connsiteX75" fmla="*/ 487394 w 1403825"/>
                <a:gd name="connsiteY75" fmla="*/ 891113 h 1051385"/>
                <a:gd name="connsiteX76" fmla="*/ 438079 w 1403825"/>
                <a:gd name="connsiteY76" fmla="*/ 882893 h 1051385"/>
                <a:gd name="connsiteX77" fmla="*/ 331231 w 1403825"/>
                <a:gd name="connsiteY77" fmla="*/ 895222 h 1051385"/>
                <a:gd name="connsiteX78" fmla="*/ 314792 w 1403825"/>
                <a:gd name="connsiteY78" fmla="*/ 858236 h 1051385"/>
                <a:gd name="connsiteX79" fmla="*/ 265478 w 1403825"/>
                <a:gd name="connsiteY79" fmla="*/ 829469 h 1051385"/>
                <a:gd name="connsiteX80" fmla="*/ 236711 w 1403825"/>
                <a:gd name="connsiteY80" fmla="*/ 837688 h 1051385"/>
                <a:gd name="connsiteX81" fmla="*/ 179177 w 1403825"/>
                <a:gd name="connsiteY81" fmla="*/ 792483 h 1051385"/>
                <a:gd name="connsiteX82" fmla="*/ 118355 w 1403825"/>
                <a:gd name="connsiteY82" fmla="*/ 792483 h 1051385"/>
                <a:gd name="connsiteX83" fmla="*/ 115890 w 1403825"/>
                <a:gd name="connsiteY83" fmla="*/ 743169 h 1051385"/>
                <a:gd name="connsiteX84" fmla="*/ 123287 w 1403825"/>
                <a:gd name="connsiteY84" fmla="*/ 730840 h 1051385"/>
                <a:gd name="connsiteX85" fmla="*/ 138081 w 1403825"/>
                <a:gd name="connsiteY85" fmla="*/ 706183 h 1051385"/>
                <a:gd name="connsiteX86" fmla="*/ 155341 w 1403825"/>
                <a:gd name="connsiteY86" fmla="*/ 669197 h 1051385"/>
                <a:gd name="connsiteX87" fmla="*/ 138081 w 1403825"/>
                <a:gd name="connsiteY87" fmla="*/ 639608 h 1051385"/>
                <a:gd name="connsiteX88" fmla="*/ 108493 w 1403825"/>
                <a:gd name="connsiteY88" fmla="*/ 624814 h 1051385"/>
                <a:gd name="connsiteX89" fmla="*/ 101095 w 1403825"/>
                <a:gd name="connsiteY89" fmla="*/ 612485 h 1051385"/>
                <a:gd name="connsiteX90" fmla="*/ 113424 w 1403825"/>
                <a:gd name="connsiteY90" fmla="*/ 573033 h 1051385"/>
                <a:gd name="connsiteX91" fmla="*/ 103561 w 1403825"/>
                <a:gd name="connsiteY91" fmla="*/ 540979 h 1051385"/>
                <a:gd name="connsiteX92" fmla="*/ 152876 w 1403825"/>
                <a:gd name="connsiteY92" fmla="*/ 506458 h 1051385"/>
                <a:gd name="connsiteX93" fmla="*/ 113424 w 1403825"/>
                <a:gd name="connsiteY93" fmla="*/ 481801 h 1051385"/>
                <a:gd name="connsiteX94" fmla="*/ 113424 w 1403825"/>
                <a:gd name="connsiteY94" fmla="*/ 469472 h 1051385"/>
                <a:gd name="connsiteX95" fmla="*/ 135616 w 1403825"/>
                <a:gd name="connsiteY95" fmla="*/ 454678 h 1051385"/>
                <a:gd name="connsiteX96" fmla="*/ 138081 w 1403825"/>
                <a:gd name="connsiteY96" fmla="*/ 432486 h 1051385"/>
                <a:gd name="connsiteX97" fmla="*/ 66575 w 1403825"/>
                <a:gd name="connsiteY97" fmla="*/ 390569 h 1051385"/>
                <a:gd name="connsiteX98" fmla="*/ 69041 w 1403825"/>
                <a:gd name="connsiteY98" fmla="*/ 351117 h 1051385"/>
                <a:gd name="connsiteX99" fmla="*/ 41918 w 1403825"/>
                <a:gd name="connsiteY99" fmla="*/ 336323 h 1051385"/>
                <a:gd name="connsiteX100" fmla="*/ 54246 w 1403825"/>
                <a:gd name="connsiteY100" fmla="*/ 299337 h 1051385"/>
                <a:gd name="connsiteX101" fmla="*/ 27123 w 1403825"/>
                <a:gd name="connsiteY101" fmla="*/ 279611 h 1051385"/>
                <a:gd name="connsiteX102" fmla="*/ 27123 w 1403825"/>
                <a:gd name="connsiteY102" fmla="*/ 250022 h 1051385"/>
                <a:gd name="connsiteX103" fmla="*/ 0 w 1403825"/>
                <a:gd name="connsiteY103" fmla="*/ 235228 h 1051385"/>
                <a:gd name="connsiteX104" fmla="*/ 4932 w 1403825"/>
                <a:gd name="connsiteY104" fmla="*/ 217968 h 1051385"/>
                <a:gd name="connsiteX105" fmla="*/ 39452 w 1403825"/>
                <a:gd name="connsiteY105" fmla="*/ 198242 h 1051385"/>
                <a:gd name="connsiteX106" fmla="*/ 39452 w 1403825"/>
                <a:gd name="connsiteY106" fmla="*/ 180982 h 1051385"/>
                <a:gd name="connsiteX107" fmla="*/ 27123 w 1403825"/>
                <a:gd name="connsiteY107" fmla="*/ 163722 h 1051385"/>
                <a:gd name="connsiteX108" fmla="*/ 78904 w 1403825"/>
                <a:gd name="connsiteY108" fmla="*/ 116873 h 1051385"/>
                <a:gd name="connsiteX109" fmla="*/ 66575 w 1403825"/>
                <a:gd name="connsiteY109" fmla="*/ 92215 h 1051385"/>
                <a:gd name="connsiteX110" fmla="*/ 93698 w 1403825"/>
                <a:gd name="connsiteY110" fmla="*/ 40435 h 1051385"/>
                <a:gd name="connsiteX111" fmla="*/ 88517 w 1403825"/>
                <a:gd name="connsiteY111" fmla="*/ 33527 h 1051385"/>
                <a:gd name="connsiteX112" fmla="*/ 887515 w 1403825"/>
                <a:gd name="connsiteY112" fmla="*/ 40355 h 1051385"/>
                <a:gd name="connsiteX0" fmla="*/ 1403825 w 1403825"/>
                <a:gd name="connsiteY0" fmla="*/ 0 h 1017858"/>
                <a:gd name="connsiteX1" fmla="*/ 1403825 w 1403825"/>
                <a:gd name="connsiteY1" fmla="*/ 15127 h 1017858"/>
                <a:gd name="connsiteX2" fmla="*/ 1354510 w 1403825"/>
                <a:gd name="connsiteY2" fmla="*/ 31565 h 1017858"/>
                <a:gd name="connsiteX3" fmla="*/ 1333963 w 1403825"/>
                <a:gd name="connsiteY3" fmla="*/ 89099 h 1017858"/>
                <a:gd name="connsiteX4" fmla="*/ 1305196 w 1403825"/>
                <a:gd name="connsiteY4" fmla="*/ 97318 h 1017858"/>
                <a:gd name="connsiteX5" fmla="*/ 1305196 w 1403825"/>
                <a:gd name="connsiteY5" fmla="*/ 113756 h 1017858"/>
                <a:gd name="connsiteX6" fmla="*/ 1309305 w 1403825"/>
                <a:gd name="connsiteY6" fmla="*/ 134304 h 1017858"/>
                <a:gd name="connsiteX7" fmla="*/ 1350401 w 1403825"/>
                <a:gd name="connsiteY7" fmla="*/ 130195 h 1017858"/>
                <a:gd name="connsiteX8" fmla="*/ 1379168 w 1403825"/>
                <a:gd name="connsiteY8" fmla="*/ 97318 h 1017858"/>
                <a:gd name="connsiteX9" fmla="*/ 1395606 w 1403825"/>
                <a:gd name="connsiteY9" fmla="*/ 109647 h 1017858"/>
                <a:gd name="connsiteX10" fmla="*/ 1346291 w 1403825"/>
                <a:gd name="connsiteY10" fmla="*/ 183619 h 1017858"/>
                <a:gd name="connsiteX11" fmla="*/ 1313415 w 1403825"/>
                <a:gd name="connsiteY11" fmla="*/ 171290 h 1017858"/>
                <a:gd name="connsiteX12" fmla="*/ 1284648 w 1403825"/>
                <a:gd name="connsiteY12" fmla="*/ 228824 h 1017858"/>
                <a:gd name="connsiteX13" fmla="*/ 1292867 w 1403825"/>
                <a:gd name="connsiteY13" fmla="*/ 253481 h 1017858"/>
                <a:gd name="connsiteX14" fmla="*/ 1288758 w 1403825"/>
                <a:gd name="connsiteY14" fmla="*/ 265810 h 1017858"/>
                <a:gd name="connsiteX15" fmla="*/ 1247662 w 1403825"/>
                <a:gd name="connsiteY15" fmla="*/ 269919 h 1017858"/>
                <a:gd name="connsiteX16" fmla="*/ 1243552 w 1403825"/>
                <a:gd name="connsiteY16" fmla="*/ 290467 h 1017858"/>
                <a:gd name="connsiteX17" fmla="*/ 1325744 w 1403825"/>
                <a:gd name="connsiteY17" fmla="*/ 265810 h 1017858"/>
                <a:gd name="connsiteX18" fmla="*/ 1305196 w 1403825"/>
                <a:gd name="connsiteY18" fmla="*/ 306905 h 1017858"/>
                <a:gd name="connsiteX19" fmla="*/ 1239443 w 1403825"/>
                <a:gd name="connsiteY19" fmla="*/ 323344 h 1017858"/>
                <a:gd name="connsiteX20" fmla="*/ 1259991 w 1403825"/>
                <a:gd name="connsiteY20" fmla="*/ 360330 h 1017858"/>
                <a:gd name="connsiteX21" fmla="*/ 1235333 w 1403825"/>
                <a:gd name="connsiteY21" fmla="*/ 368549 h 1017858"/>
                <a:gd name="connsiteX22" fmla="*/ 1235333 w 1403825"/>
                <a:gd name="connsiteY22" fmla="*/ 389096 h 1017858"/>
                <a:gd name="connsiteX23" fmla="*/ 1280538 w 1403825"/>
                <a:gd name="connsiteY23" fmla="*/ 393206 h 1017858"/>
                <a:gd name="connsiteX24" fmla="*/ 1280538 w 1403825"/>
                <a:gd name="connsiteY24" fmla="*/ 438411 h 1017858"/>
                <a:gd name="connsiteX25" fmla="*/ 1202457 w 1403825"/>
                <a:gd name="connsiteY25" fmla="*/ 458959 h 1017858"/>
                <a:gd name="connsiteX26" fmla="*/ 1255881 w 1403825"/>
                <a:gd name="connsiteY26" fmla="*/ 479507 h 1017858"/>
                <a:gd name="connsiteX27" fmla="*/ 1223005 w 1403825"/>
                <a:gd name="connsiteY27" fmla="*/ 520602 h 1017858"/>
                <a:gd name="connsiteX28" fmla="*/ 1186019 w 1403825"/>
                <a:gd name="connsiteY28" fmla="*/ 520602 h 1017858"/>
                <a:gd name="connsiteX29" fmla="*/ 1206566 w 1403825"/>
                <a:gd name="connsiteY29" fmla="*/ 545260 h 1017858"/>
                <a:gd name="connsiteX30" fmla="*/ 1247662 w 1403825"/>
                <a:gd name="connsiteY30" fmla="*/ 578136 h 1017858"/>
                <a:gd name="connsiteX31" fmla="*/ 1227114 w 1403825"/>
                <a:gd name="connsiteY31" fmla="*/ 590465 h 1017858"/>
                <a:gd name="connsiteX32" fmla="*/ 1186019 w 1403825"/>
                <a:gd name="connsiteY32" fmla="*/ 578136 h 1017858"/>
                <a:gd name="connsiteX33" fmla="*/ 1157252 w 1403825"/>
                <a:gd name="connsiteY33" fmla="*/ 578136 h 1017858"/>
                <a:gd name="connsiteX34" fmla="*/ 1157252 w 1403825"/>
                <a:gd name="connsiteY34" fmla="*/ 598684 h 1017858"/>
                <a:gd name="connsiteX35" fmla="*/ 1194238 w 1403825"/>
                <a:gd name="connsiteY35" fmla="*/ 623341 h 1017858"/>
                <a:gd name="connsiteX36" fmla="*/ 1169580 w 1403825"/>
                <a:gd name="connsiteY36" fmla="*/ 647998 h 1017858"/>
                <a:gd name="connsiteX37" fmla="*/ 1186019 w 1403825"/>
                <a:gd name="connsiteY37" fmla="*/ 668546 h 1017858"/>
                <a:gd name="connsiteX38" fmla="*/ 1169580 w 1403825"/>
                <a:gd name="connsiteY38" fmla="*/ 680875 h 1017858"/>
                <a:gd name="connsiteX39" fmla="*/ 1120266 w 1403825"/>
                <a:gd name="connsiteY39" fmla="*/ 668546 h 1017858"/>
                <a:gd name="connsiteX40" fmla="*/ 1103827 w 1403825"/>
                <a:gd name="connsiteY40" fmla="*/ 676765 h 1017858"/>
                <a:gd name="connsiteX41" fmla="*/ 1066841 w 1403825"/>
                <a:gd name="connsiteY41" fmla="*/ 643889 h 1017858"/>
                <a:gd name="connsiteX42" fmla="*/ 1066841 w 1403825"/>
                <a:gd name="connsiteY42" fmla="*/ 717861 h 1017858"/>
                <a:gd name="connsiteX43" fmla="*/ 1054513 w 1403825"/>
                <a:gd name="connsiteY43" fmla="*/ 734299 h 1017858"/>
                <a:gd name="connsiteX44" fmla="*/ 1062732 w 1403825"/>
                <a:gd name="connsiteY44" fmla="*/ 758956 h 1017858"/>
                <a:gd name="connsiteX45" fmla="*/ 1050403 w 1403825"/>
                <a:gd name="connsiteY45" fmla="*/ 771285 h 1017858"/>
                <a:gd name="connsiteX46" fmla="*/ 1001088 w 1403825"/>
                <a:gd name="connsiteY46" fmla="*/ 738409 h 1017858"/>
                <a:gd name="connsiteX47" fmla="*/ 1001088 w 1403825"/>
                <a:gd name="connsiteY47" fmla="*/ 701423 h 1017858"/>
                <a:gd name="connsiteX48" fmla="*/ 972322 w 1403825"/>
                <a:gd name="connsiteY48" fmla="*/ 693203 h 1017858"/>
                <a:gd name="connsiteX49" fmla="*/ 972322 w 1403825"/>
                <a:gd name="connsiteY49" fmla="*/ 734299 h 1017858"/>
                <a:gd name="connsiteX50" fmla="*/ 935336 w 1403825"/>
                <a:gd name="connsiteY50" fmla="*/ 717861 h 1017858"/>
                <a:gd name="connsiteX51" fmla="*/ 853144 w 1403825"/>
                <a:gd name="connsiteY51" fmla="*/ 701423 h 1017858"/>
                <a:gd name="connsiteX52" fmla="*/ 828487 w 1403825"/>
                <a:gd name="connsiteY52" fmla="*/ 701423 h 1017858"/>
                <a:gd name="connsiteX53" fmla="*/ 820268 w 1403825"/>
                <a:gd name="connsiteY53" fmla="*/ 738409 h 1017858"/>
                <a:gd name="connsiteX54" fmla="*/ 836706 w 1403825"/>
                <a:gd name="connsiteY54" fmla="*/ 767175 h 1017858"/>
                <a:gd name="connsiteX55" fmla="*/ 828487 w 1403825"/>
                <a:gd name="connsiteY55" fmla="*/ 820600 h 1017858"/>
                <a:gd name="connsiteX56" fmla="*/ 795611 w 1403825"/>
                <a:gd name="connsiteY56" fmla="*/ 874024 h 1017858"/>
                <a:gd name="connsiteX57" fmla="*/ 812049 w 1403825"/>
                <a:gd name="connsiteY57" fmla="*/ 894572 h 1017858"/>
                <a:gd name="connsiteX58" fmla="*/ 787391 w 1403825"/>
                <a:gd name="connsiteY58" fmla="*/ 939777 h 1017858"/>
                <a:gd name="connsiteX59" fmla="*/ 762734 w 1403825"/>
                <a:gd name="connsiteY59" fmla="*/ 952105 h 1017858"/>
                <a:gd name="connsiteX60" fmla="*/ 754515 w 1403825"/>
                <a:gd name="connsiteY60" fmla="*/ 976763 h 1017858"/>
                <a:gd name="connsiteX61" fmla="*/ 742186 w 1403825"/>
                <a:gd name="connsiteY61" fmla="*/ 976763 h 1017858"/>
                <a:gd name="connsiteX62" fmla="*/ 701091 w 1403825"/>
                <a:gd name="connsiteY62" fmla="*/ 952105 h 1017858"/>
                <a:gd name="connsiteX63" fmla="*/ 676433 w 1403825"/>
                <a:gd name="connsiteY63" fmla="*/ 952105 h 1017858"/>
                <a:gd name="connsiteX64" fmla="*/ 655886 w 1403825"/>
                <a:gd name="connsiteY64" fmla="*/ 935667 h 1017858"/>
                <a:gd name="connsiteX65" fmla="*/ 647666 w 1403825"/>
                <a:gd name="connsiteY65" fmla="*/ 968543 h 1017858"/>
                <a:gd name="connsiteX66" fmla="*/ 614790 w 1403825"/>
                <a:gd name="connsiteY66" fmla="*/ 972653 h 1017858"/>
                <a:gd name="connsiteX67" fmla="*/ 594242 w 1403825"/>
                <a:gd name="connsiteY67" fmla="*/ 1017858 h 1017858"/>
                <a:gd name="connsiteX68" fmla="*/ 573694 w 1403825"/>
                <a:gd name="connsiteY68" fmla="*/ 1017858 h 1017858"/>
                <a:gd name="connsiteX69" fmla="*/ 553147 w 1403825"/>
                <a:gd name="connsiteY69" fmla="*/ 1013749 h 1017858"/>
                <a:gd name="connsiteX70" fmla="*/ 549037 w 1403825"/>
                <a:gd name="connsiteY70" fmla="*/ 989091 h 1017858"/>
                <a:gd name="connsiteX71" fmla="*/ 487394 w 1403825"/>
                <a:gd name="connsiteY71" fmla="*/ 964434 h 1017858"/>
                <a:gd name="connsiteX72" fmla="*/ 487394 w 1403825"/>
                <a:gd name="connsiteY72" fmla="*/ 939777 h 1017858"/>
                <a:gd name="connsiteX73" fmla="*/ 450408 w 1403825"/>
                <a:gd name="connsiteY73" fmla="*/ 931558 h 1017858"/>
                <a:gd name="connsiteX74" fmla="*/ 495613 w 1403825"/>
                <a:gd name="connsiteY74" fmla="*/ 898681 h 1017858"/>
                <a:gd name="connsiteX75" fmla="*/ 487394 w 1403825"/>
                <a:gd name="connsiteY75" fmla="*/ 857586 h 1017858"/>
                <a:gd name="connsiteX76" fmla="*/ 438079 w 1403825"/>
                <a:gd name="connsiteY76" fmla="*/ 849366 h 1017858"/>
                <a:gd name="connsiteX77" fmla="*/ 331231 w 1403825"/>
                <a:gd name="connsiteY77" fmla="*/ 861695 h 1017858"/>
                <a:gd name="connsiteX78" fmla="*/ 314792 w 1403825"/>
                <a:gd name="connsiteY78" fmla="*/ 824709 h 1017858"/>
                <a:gd name="connsiteX79" fmla="*/ 265478 w 1403825"/>
                <a:gd name="connsiteY79" fmla="*/ 795942 h 1017858"/>
                <a:gd name="connsiteX80" fmla="*/ 236711 w 1403825"/>
                <a:gd name="connsiteY80" fmla="*/ 804161 h 1017858"/>
                <a:gd name="connsiteX81" fmla="*/ 179177 w 1403825"/>
                <a:gd name="connsiteY81" fmla="*/ 758956 h 1017858"/>
                <a:gd name="connsiteX82" fmla="*/ 118355 w 1403825"/>
                <a:gd name="connsiteY82" fmla="*/ 758956 h 1017858"/>
                <a:gd name="connsiteX83" fmla="*/ 115890 w 1403825"/>
                <a:gd name="connsiteY83" fmla="*/ 709642 h 1017858"/>
                <a:gd name="connsiteX84" fmla="*/ 123287 w 1403825"/>
                <a:gd name="connsiteY84" fmla="*/ 697313 h 1017858"/>
                <a:gd name="connsiteX85" fmla="*/ 138081 w 1403825"/>
                <a:gd name="connsiteY85" fmla="*/ 672656 h 1017858"/>
                <a:gd name="connsiteX86" fmla="*/ 155341 w 1403825"/>
                <a:gd name="connsiteY86" fmla="*/ 635670 h 1017858"/>
                <a:gd name="connsiteX87" fmla="*/ 138081 w 1403825"/>
                <a:gd name="connsiteY87" fmla="*/ 606081 h 1017858"/>
                <a:gd name="connsiteX88" fmla="*/ 108493 w 1403825"/>
                <a:gd name="connsiteY88" fmla="*/ 591287 h 1017858"/>
                <a:gd name="connsiteX89" fmla="*/ 101095 w 1403825"/>
                <a:gd name="connsiteY89" fmla="*/ 578958 h 1017858"/>
                <a:gd name="connsiteX90" fmla="*/ 113424 w 1403825"/>
                <a:gd name="connsiteY90" fmla="*/ 539506 h 1017858"/>
                <a:gd name="connsiteX91" fmla="*/ 103561 w 1403825"/>
                <a:gd name="connsiteY91" fmla="*/ 507452 h 1017858"/>
                <a:gd name="connsiteX92" fmla="*/ 152876 w 1403825"/>
                <a:gd name="connsiteY92" fmla="*/ 472931 h 1017858"/>
                <a:gd name="connsiteX93" fmla="*/ 113424 w 1403825"/>
                <a:gd name="connsiteY93" fmla="*/ 448274 h 1017858"/>
                <a:gd name="connsiteX94" fmla="*/ 113424 w 1403825"/>
                <a:gd name="connsiteY94" fmla="*/ 435945 h 1017858"/>
                <a:gd name="connsiteX95" fmla="*/ 135616 w 1403825"/>
                <a:gd name="connsiteY95" fmla="*/ 421151 h 1017858"/>
                <a:gd name="connsiteX96" fmla="*/ 138081 w 1403825"/>
                <a:gd name="connsiteY96" fmla="*/ 398959 h 1017858"/>
                <a:gd name="connsiteX97" fmla="*/ 66575 w 1403825"/>
                <a:gd name="connsiteY97" fmla="*/ 357042 h 1017858"/>
                <a:gd name="connsiteX98" fmla="*/ 69041 w 1403825"/>
                <a:gd name="connsiteY98" fmla="*/ 317590 h 1017858"/>
                <a:gd name="connsiteX99" fmla="*/ 41918 w 1403825"/>
                <a:gd name="connsiteY99" fmla="*/ 302796 h 1017858"/>
                <a:gd name="connsiteX100" fmla="*/ 54246 w 1403825"/>
                <a:gd name="connsiteY100" fmla="*/ 265810 h 1017858"/>
                <a:gd name="connsiteX101" fmla="*/ 27123 w 1403825"/>
                <a:gd name="connsiteY101" fmla="*/ 246084 h 1017858"/>
                <a:gd name="connsiteX102" fmla="*/ 27123 w 1403825"/>
                <a:gd name="connsiteY102" fmla="*/ 216495 h 1017858"/>
                <a:gd name="connsiteX103" fmla="*/ 0 w 1403825"/>
                <a:gd name="connsiteY103" fmla="*/ 201701 h 1017858"/>
                <a:gd name="connsiteX104" fmla="*/ 4932 w 1403825"/>
                <a:gd name="connsiteY104" fmla="*/ 184441 h 1017858"/>
                <a:gd name="connsiteX105" fmla="*/ 39452 w 1403825"/>
                <a:gd name="connsiteY105" fmla="*/ 164715 h 1017858"/>
                <a:gd name="connsiteX106" fmla="*/ 39452 w 1403825"/>
                <a:gd name="connsiteY106" fmla="*/ 147455 h 1017858"/>
                <a:gd name="connsiteX107" fmla="*/ 27123 w 1403825"/>
                <a:gd name="connsiteY107" fmla="*/ 130195 h 1017858"/>
                <a:gd name="connsiteX108" fmla="*/ 78904 w 1403825"/>
                <a:gd name="connsiteY108" fmla="*/ 83346 h 1017858"/>
                <a:gd name="connsiteX109" fmla="*/ 66575 w 1403825"/>
                <a:gd name="connsiteY109" fmla="*/ 58688 h 1017858"/>
                <a:gd name="connsiteX110" fmla="*/ 93698 w 1403825"/>
                <a:gd name="connsiteY110" fmla="*/ 6908 h 1017858"/>
                <a:gd name="connsiteX111" fmla="*/ 88517 w 1403825"/>
                <a:gd name="connsiteY111" fmla="*/ 0 h 101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403825" h="1017858">
                  <a:moveTo>
                    <a:pt x="1403825" y="0"/>
                  </a:moveTo>
                  <a:lnTo>
                    <a:pt x="1403825" y="15127"/>
                  </a:lnTo>
                  <a:lnTo>
                    <a:pt x="1354510" y="31565"/>
                  </a:lnTo>
                  <a:lnTo>
                    <a:pt x="1333963" y="89099"/>
                  </a:lnTo>
                  <a:lnTo>
                    <a:pt x="1305196" y="97318"/>
                  </a:lnTo>
                  <a:lnTo>
                    <a:pt x="1305196" y="113756"/>
                  </a:lnTo>
                  <a:lnTo>
                    <a:pt x="1309305" y="134304"/>
                  </a:lnTo>
                  <a:lnTo>
                    <a:pt x="1350401" y="130195"/>
                  </a:lnTo>
                  <a:lnTo>
                    <a:pt x="1379168" y="97318"/>
                  </a:lnTo>
                  <a:lnTo>
                    <a:pt x="1395606" y="109647"/>
                  </a:lnTo>
                  <a:lnTo>
                    <a:pt x="1346291" y="183619"/>
                  </a:lnTo>
                  <a:lnTo>
                    <a:pt x="1313415" y="171290"/>
                  </a:lnTo>
                  <a:lnTo>
                    <a:pt x="1284648" y="228824"/>
                  </a:lnTo>
                  <a:lnTo>
                    <a:pt x="1292867" y="253481"/>
                  </a:lnTo>
                  <a:lnTo>
                    <a:pt x="1288758" y="265810"/>
                  </a:lnTo>
                  <a:lnTo>
                    <a:pt x="1247662" y="269919"/>
                  </a:lnTo>
                  <a:lnTo>
                    <a:pt x="1243552" y="290467"/>
                  </a:lnTo>
                  <a:lnTo>
                    <a:pt x="1325744" y="265810"/>
                  </a:lnTo>
                  <a:lnTo>
                    <a:pt x="1305196" y="306905"/>
                  </a:lnTo>
                  <a:lnTo>
                    <a:pt x="1239443" y="323344"/>
                  </a:lnTo>
                  <a:lnTo>
                    <a:pt x="1259991" y="360330"/>
                  </a:lnTo>
                  <a:lnTo>
                    <a:pt x="1235333" y="368549"/>
                  </a:lnTo>
                  <a:lnTo>
                    <a:pt x="1235333" y="389096"/>
                  </a:lnTo>
                  <a:lnTo>
                    <a:pt x="1280538" y="393206"/>
                  </a:lnTo>
                  <a:lnTo>
                    <a:pt x="1280538" y="438411"/>
                  </a:lnTo>
                  <a:lnTo>
                    <a:pt x="1202457" y="458959"/>
                  </a:lnTo>
                  <a:lnTo>
                    <a:pt x="1255881" y="479507"/>
                  </a:lnTo>
                  <a:lnTo>
                    <a:pt x="1223005" y="520602"/>
                  </a:lnTo>
                  <a:lnTo>
                    <a:pt x="1186019" y="520602"/>
                  </a:lnTo>
                  <a:lnTo>
                    <a:pt x="1206566" y="545260"/>
                  </a:lnTo>
                  <a:lnTo>
                    <a:pt x="1247662" y="578136"/>
                  </a:lnTo>
                  <a:lnTo>
                    <a:pt x="1227114" y="590465"/>
                  </a:lnTo>
                  <a:lnTo>
                    <a:pt x="1186019" y="578136"/>
                  </a:lnTo>
                  <a:lnTo>
                    <a:pt x="1157252" y="578136"/>
                  </a:lnTo>
                  <a:lnTo>
                    <a:pt x="1157252" y="598684"/>
                  </a:lnTo>
                  <a:lnTo>
                    <a:pt x="1194238" y="623341"/>
                  </a:lnTo>
                  <a:lnTo>
                    <a:pt x="1169580" y="647998"/>
                  </a:lnTo>
                  <a:lnTo>
                    <a:pt x="1186019" y="668546"/>
                  </a:lnTo>
                  <a:lnTo>
                    <a:pt x="1169580" y="680875"/>
                  </a:lnTo>
                  <a:lnTo>
                    <a:pt x="1120266" y="668546"/>
                  </a:lnTo>
                  <a:lnTo>
                    <a:pt x="1103827" y="676765"/>
                  </a:lnTo>
                  <a:lnTo>
                    <a:pt x="1066841" y="643889"/>
                  </a:lnTo>
                  <a:lnTo>
                    <a:pt x="1066841" y="717861"/>
                  </a:lnTo>
                  <a:lnTo>
                    <a:pt x="1054513" y="734299"/>
                  </a:lnTo>
                  <a:lnTo>
                    <a:pt x="1062732" y="758956"/>
                  </a:lnTo>
                  <a:lnTo>
                    <a:pt x="1050403" y="771285"/>
                  </a:lnTo>
                  <a:lnTo>
                    <a:pt x="1001088" y="738409"/>
                  </a:lnTo>
                  <a:lnTo>
                    <a:pt x="1001088" y="701423"/>
                  </a:lnTo>
                  <a:lnTo>
                    <a:pt x="972322" y="693203"/>
                  </a:lnTo>
                  <a:lnTo>
                    <a:pt x="972322" y="734299"/>
                  </a:lnTo>
                  <a:lnTo>
                    <a:pt x="935336" y="717861"/>
                  </a:lnTo>
                  <a:lnTo>
                    <a:pt x="853144" y="701423"/>
                  </a:lnTo>
                  <a:lnTo>
                    <a:pt x="828487" y="701423"/>
                  </a:lnTo>
                  <a:lnTo>
                    <a:pt x="820268" y="738409"/>
                  </a:lnTo>
                  <a:lnTo>
                    <a:pt x="836706" y="767175"/>
                  </a:lnTo>
                  <a:lnTo>
                    <a:pt x="828487" y="820600"/>
                  </a:lnTo>
                  <a:lnTo>
                    <a:pt x="795611" y="874024"/>
                  </a:lnTo>
                  <a:lnTo>
                    <a:pt x="812049" y="894572"/>
                  </a:lnTo>
                  <a:lnTo>
                    <a:pt x="787391" y="939777"/>
                  </a:lnTo>
                  <a:lnTo>
                    <a:pt x="762734" y="952105"/>
                  </a:lnTo>
                  <a:lnTo>
                    <a:pt x="754515" y="976763"/>
                  </a:lnTo>
                  <a:lnTo>
                    <a:pt x="742186" y="976763"/>
                  </a:lnTo>
                  <a:lnTo>
                    <a:pt x="701091" y="952105"/>
                  </a:lnTo>
                  <a:lnTo>
                    <a:pt x="676433" y="952105"/>
                  </a:lnTo>
                  <a:lnTo>
                    <a:pt x="655886" y="935667"/>
                  </a:lnTo>
                  <a:lnTo>
                    <a:pt x="647666" y="968543"/>
                  </a:lnTo>
                  <a:lnTo>
                    <a:pt x="614790" y="972653"/>
                  </a:lnTo>
                  <a:lnTo>
                    <a:pt x="594242" y="1017858"/>
                  </a:lnTo>
                  <a:lnTo>
                    <a:pt x="573694" y="1017858"/>
                  </a:lnTo>
                  <a:lnTo>
                    <a:pt x="553147" y="1013749"/>
                  </a:lnTo>
                  <a:lnTo>
                    <a:pt x="549037" y="989091"/>
                  </a:lnTo>
                  <a:lnTo>
                    <a:pt x="487394" y="964434"/>
                  </a:lnTo>
                  <a:lnTo>
                    <a:pt x="487394" y="939777"/>
                  </a:lnTo>
                  <a:lnTo>
                    <a:pt x="450408" y="931558"/>
                  </a:lnTo>
                  <a:lnTo>
                    <a:pt x="495613" y="898681"/>
                  </a:lnTo>
                  <a:lnTo>
                    <a:pt x="487394" y="857586"/>
                  </a:lnTo>
                  <a:lnTo>
                    <a:pt x="438079" y="849366"/>
                  </a:lnTo>
                  <a:lnTo>
                    <a:pt x="331231" y="861695"/>
                  </a:lnTo>
                  <a:lnTo>
                    <a:pt x="314792" y="824709"/>
                  </a:lnTo>
                  <a:lnTo>
                    <a:pt x="265478" y="795942"/>
                  </a:lnTo>
                  <a:lnTo>
                    <a:pt x="236711" y="804161"/>
                  </a:lnTo>
                  <a:lnTo>
                    <a:pt x="179177" y="758956"/>
                  </a:lnTo>
                  <a:lnTo>
                    <a:pt x="118355" y="758956"/>
                  </a:lnTo>
                  <a:lnTo>
                    <a:pt x="115890" y="709642"/>
                  </a:lnTo>
                  <a:lnTo>
                    <a:pt x="123287" y="697313"/>
                  </a:lnTo>
                  <a:lnTo>
                    <a:pt x="138081" y="672656"/>
                  </a:lnTo>
                  <a:lnTo>
                    <a:pt x="155341" y="635670"/>
                  </a:lnTo>
                  <a:lnTo>
                    <a:pt x="138081" y="606081"/>
                  </a:lnTo>
                  <a:lnTo>
                    <a:pt x="108493" y="591287"/>
                  </a:lnTo>
                  <a:lnTo>
                    <a:pt x="101095" y="578958"/>
                  </a:lnTo>
                  <a:lnTo>
                    <a:pt x="113424" y="539506"/>
                  </a:lnTo>
                  <a:lnTo>
                    <a:pt x="103561" y="507452"/>
                  </a:lnTo>
                  <a:lnTo>
                    <a:pt x="152876" y="472931"/>
                  </a:lnTo>
                  <a:lnTo>
                    <a:pt x="113424" y="448274"/>
                  </a:lnTo>
                  <a:lnTo>
                    <a:pt x="113424" y="435945"/>
                  </a:lnTo>
                  <a:lnTo>
                    <a:pt x="135616" y="421151"/>
                  </a:lnTo>
                  <a:lnTo>
                    <a:pt x="138081" y="398959"/>
                  </a:lnTo>
                  <a:lnTo>
                    <a:pt x="66575" y="357042"/>
                  </a:lnTo>
                  <a:lnTo>
                    <a:pt x="69041" y="317590"/>
                  </a:lnTo>
                  <a:lnTo>
                    <a:pt x="41918" y="302796"/>
                  </a:lnTo>
                  <a:lnTo>
                    <a:pt x="54246" y="265810"/>
                  </a:lnTo>
                  <a:lnTo>
                    <a:pt x="27123" y="246084"/>
                  </a:lnTo>
                  <a:lnTo>
                    <a:pt x="27123" y="216495"/>
                  </a:lnTo>
                  <a:lnTo>
                    <a:pt x="0" y="201701"/>
                  </a:lnTo>
                  <a:lnTo>
                    <a:pt x="4932" y="184441"/>
                  </a:lnTo>
                  <a:lnTo>
                    <a:pt x="39452" y="164715"/>
                  </a:lnTo>
                  <a:lnTo>
                    <a:pt x="39452" y="147455"/>
                  </a:lnTo>
                  <a:lnTo>
                    <a:pt x="27123" y="130195"/>
                  </a:lnTo>
                  <a:lnTo>
                    <a:pt x="78904" y="83346"/>
                  </a:lnTo>
                  <a:lnTo>
                    <a:pt x="66575" y="58688"/>
                  </a:lnTo>
                  <a:lnTo>
                    <a:pt x="93698" y="6908"/>
                  </a:lnTo>
                  <a:lnTo>
                    <a:pt x="88517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F546B0D-10C7-70EB-391F-1BC144E7F368}"/>
                </a:ext>
              </a:extLst>
            </p:cNvPr>
            <p:cNvSpPr/>
            <p:nvPr/>
          </p:nvSpPr>
          <p:spPr>
            <a:xfrm>
              <a:off x="939381" y="4336379"/>
              <a:ext cx="1146991" cy="185443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5A13CA9-5A2F-3994-F217-B35B9753242B}"/>
                </a:ext>
              </a:extLst>
            </p:cNvPr>
            <p:cNvSpPr/>
            <p:nvPr/>
          </p:nvSpPr>
          <p:spPr>
            <a:xfrm>
              <a:off x="1697583" y="4504569"/>
              <a:ext cx="1456025" cy="1636827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61283B1B-3745-956F-446C-00F59630D7B8}"/>
                </a:ext>
              </a:extLst>
            </p:cNvPr>
            <p:cNvSpPr/>
            <p:nvPr/>
          </p:nvSpPr>
          <p:spPr>
            <a:xfrm>
              <a:off x="944585" y="5873202"/>
              <a:ext cx="1539007" cy="556175"/>
            </a:xfrm>
            <a:custGeom>
              <a:avLst/>
              <a:gdLst>
                <a:gd name="connsiteX0" fmla="*/ 752999 w 1539007"/>
                <a:gd name="connsiteY0" fmla="*/ 0 h 556175"/>
                <a:gd name="connsiteX1" fmla="*/ 816681 w 1539007"/>
                <a:gd name="connsiteY1" fmla="*/ 34116 h 556175"/>
                <a:gd name="connsiteX2" fmla="*/ 860896 w 1539007"/>
                <a:gd name="connsiteY2" fmla="*/ 31515 h 556175"/>
                <a:gd name="connsiteX3" fmla="*/ 892107 w 1539007"/>
                <a:gd name="connsiteY3" fmla="*/ 304 h 556175"/>
                <a:gd name="connsiteX4" fmla="*/ 907711 w 1539007"/>
                <a:gd name="connsiteY4" fmla="*/ 31515 h 556175"/>
                <a:gd name="connsiteX5" fmla="*/ 967532 w 1539007"/>
                <a:gd name="connsiteY5" fmla="*/ 36716 h 556175"/>
                <a:gd name="connsiteX6" fmla="*/ 957128 w 1539007"/>
                <a:gd name="connsiteY6" fmla="*/ 62726 h 556175"/>
                <a:gd name="connsiteX7" fmla="*/ 962331 w 1539007"/>
                <a:gd name="connsiteY7" fmla="*/ 86133 h 556175"/>
                <a:gd name="connsiteX8" fmla="*/ 996142 w 1539007"/>
                <a:gd name="connsiteY8" fmla="*/ 99138 h 556175"/>
                <a:gd name="connsiteX9" fmla="*/ 1066366 w 1539007"/>
                <a:gd name="connsiteY9" fmla="*/ 86133 h 556175"/>
                <a:gd name="connsiteX10" fmla="*/ 1186007 w 1539007"/>
                <a:gd name="connsiteY10" fmla="*/ 114743 h 556175"/>
                <a:gd name="connsiteX11" fmla="*/ 1186007 w 1539007"/>
                <a:gd name="connsiteY11" fmla="*/ 143354 h 556175"/>
                <a:gd name="connsiteX12" fmla="*/ 1186007 w 1539007"/>
                <a:gd name="connsiteY12" fmla="*/ 164160 h 556175"/>
                <a:gd name="connsiteX13" fmla="*/ 1178205 w 1539007"/>
                <a:gd name="connsiteY13" fmla="*/ 221379 h 556175"/>
                <a:gd name="connsiteX14" fmla="*/ 1212016 w 1539007"/>
                <a:gd name="connsiteY14" fmla="*/ 236985 h 556175"/>
                <a:gd name="connsiteX15" fmla="*/ 1214617 w 1539007"/>
                <a:gd name="connsiteY15" fmla="*/ 260393 h 556175"/>
                <a:gd name="connsiteX16" fmla="*/ 1240626 w 1539007"/>
                <a:gd name="connsiteY16" fmla="*/ 260393 h 556175"/>
                <a:gd name="connsiteX17" fmla="*/ 1295245 w 1539007"/>
                <a:gd name="connsiteY17" fmla="*/ 268196 h 556175"/>
                <a:gd name="connsiteX18" fmla="*/ 1284841 w 1539007"/>
                <a:gd name="connsiteY18" fmla="*/ 236985 h 556175"/>
                <a:gd name="connsiteX19" fmla="*/ 1357667 w 1539007"/>
                <a:gd name="connsiteY19" fmla="*/ 236985 h 556175"/>
                <a:gd name="connsiteX20" fmla="*/ 1362868 w 1539007"/>
                <a:gd name="connsiteY20" fmla="*/ 169362 h 556175"/>
                <a:gd name="connsiteX21" fmla="*/ 1362868 w 1539007"/>
                <a:gd name="connsiteY21" fmla="*/ 122546 h 556175"/>
                <a:gd name="connsiteX22" fmla="*/ 1383675 w 1539007"/>
                <a:gd name="connsiteY22" fmla="*/ 104340 h 556175"/>
                <a:gd name="connsiteX23" fmla="*/ 1436741 w 1539007"/>
                <a:gd name="connsiteY23" fmla="*/ 106867 h 556175"/>
                <a:gd name="connsiteX24" fmla="*/ 1437427 w 1539007"/>
                <a:gd name="connsiteY24" fmla="*/ 107374 h 556175"/>
                <a:gd name="connsiteX25" fmla="*/ 1439594 w 1539007"/>
                <a:gd name="connsiteY25" fmla="*/ 146387 h 556175"/>
                <a:gd name="connsiteX26" fmla="*/ 1493780 w 1539007"/>
                <a:gd name="connsiteY26" fmla="*/ 204907 h 556175"/>
                <a:gd name="connsiteX27" fmla="*/ 1493780 w 1539007"/>
                <a:gd name="connsiteY27" fmla="*/ 272097 h 556175"/>
                <a:gd name="connsiteX28" fmla="*/ 1519788 w 1539007"/>
                <a:gd name="connsiteY28" fmla="*/ 298106 h 556175"/>
                <a:gd name="connsiteX29" fmla="*/ 1517621 w 1539007"/>
                <a:gd name="connsiteY29" fmla="*/ 384802 h 556175"/>
                <a:gd name="connsiteX30" fmla="*/ 1528458 w 1539007"/>
                <a:gd name="connsiteY30" fmla="*/ 408643 h 556175"/>
                <a:gd name="connsiteX31" fmla="*/ 1528458 w 1539007"/>
                <a:gd name="connsiteY31" fmla="*/ 428150 h 556175"/>
                <a:gd name="connsiteX32" fmla="*/ 1534960 w 1539007"/>
                <a:gd name="connsiteY32" fmla="*/ 447657 h 556175"/>
                <a:gd name="connsiteX33" fmla="*/ 1537128 w 1539007"/>
                <a:gd name="connsiteY33" fmla="*/ 543022 h 556175"/>
                <a:gd name="connsiteX34" fmla="*/ 1539007 w 1539007"/>
                <a:gd name="connsiteY34" fmla="*/ 556175 h 556175"/>
                <a:gd name="connsiteX35" fmla="*/ 19552 w 1539007"/>
                <a:gd name="connsiteY35" fmla="*/ 556175 h 556175"/>
                <a:gd name="connsiteX36" fmla="*/ 18207 w 1539007"/>
                <a:gd name="connsiteY36" fmla="*/ 551692 h 556175"/>
                <a:gd name="connsiteX37" fmla="*/ 5202 w 1539007"/>
                <a:gd name="connsiteY37" fmla="*/ 502276 h 556175"/>
                <a:gd name="connsiteX38" fmla="*/ 0 w 1539007"/>
                <a:gd name="connsiteY38" fmla="*/ 486670 h 556175"/>
                <a:gd name="connsiteX39" fmla="*/ 5202 w 1539007"/>
                <a:gd name="connsiteY39" fmla="*/ 432052 h 556175"/>
                <a:gd name="connsiteX40" fmla="*/ 31211 w 1539007"/>
                <a:gd name="connsiteY40" fmla="*/ 424249 h 556175"/>
                <a:gd name="connsiteX41" fmla="*/ 67624 w 1539007"/>
                <a:gd name="connsiteY41" fmla="*/ 374832 h 556175"/>
                <a:gd name="connsiteX42" fmla="*/ 67624 w 1539007"/>
                <a:gd name="connsiteY42" fmla="*/ 354025 h 556175"/>
                <a:gd name="connsiteX43" fmla="*/ 111839 w 1539007"/>
                <a:gd name="connsiteY43" fmla="*/ 315012 h 556175"/>
                <a:gd name="connsiteX44" fmla="*/ 109237 w 1539007"/>
                <a:gd name="connsiteY44" fmla="*/ 286402 h 556175"/>
                <a:gd name="connsiteX45" fmla="*/ 153453 w 1539007"/>
                <a:gd name="connsiteY45" fmla="*/ 252590 h 556175"/>
                <a:gd name="connsiteX46" fmla="*/ 192467 w 1539007"/>
                <a:gd name="connsiteY46" fmla="*/ 200573 h 556175"/>
                <a:gd name="connsiteX47" fmla="*/ 239282 w 1539007"/>
                <a:gd name="connsiteY47" fmla="*/ 192769 h 556175"/>
                <a:gd name="connsiteX48" fmla="*/ 267892 w 1539007"/>
                <a:gd name="connsiteY48" fmla="*/ 226582 h 556175"/>
                <a:gd name="connsiteX49" fmla="*/ 309507 w 1539007"/>
                <a:gd name="connsiteY49" fmla="*/ 205774 h 556175"/>
                <a:gd name="connsiteX50" fmla="*/ 343319 w 1539007"/>
                <a:gd name="connsiteY50" fmla="*/ 218779 h 556175"/>
                <a:gd name="connsiteX51" fmla="*/ 379731 w 1539007"/>
                <a:gd name="connsiteY51" fmla="*/ 213577 h 556175"/>
                <a:gd name="connsiteX52" fmla="*/ 392736 w 1539007"/>
                <a:gd name="connsiteY52" fmla="*/ 192769 h 556175"/>
                <a:gd name="connsiteX53" fmla="*/ 421345 w 1539007"/>
                <a:gd name="connsiteY53" fmla="*/ 216178 h 556175"/>
                <a:gd name="connsiteX54" fmla="*/ 434349 w 1539007"/>
                <a:gd name="connsiteY54" fmla="*/ 255191 h 556175"/>
                <a:gd name="connsiteX55" fmla="*/ 455156 w 1539007"/>
                <a:gd name="connsiteY55" fmla="*/ 283801 h 556175"/>
                <a:gd name="connsiteX56" fmla="*/ 507174 w 1539007"/>
                <a:gd name="connsiteY56" fmla="*/ 281200 h 556175"/>
                <a:gd name="connsiteX57" fmla="*/ 517578 w 1539007"/>
                <a:gd name="connsiteY57" fmla="*/ 265595 h 556175"/>
                <a:gd name="connsiteX58" fmla="*/ 540986 w 1539007"/>
                <a:gd name="connsiteY58" fmla="*/ 283801 h 556175"/>
                <a:gd name="connsiteX59" fmla="*/ 540986 w 1539007"/>
                <a:gd name="connsiteY59" fmla="*/ 291603 h 556175"/>
                <a:gd name="connsiteX60" fmla="*/ 577399 w 1539007"/>
                <a:gd name="connsiteY60" fmla="*/ 317613 h 556175"/>
                <a:gd name="connsiteX61" fmla="*/ 608610 w 1539007"/>
                <a:gd name="connsiteY61" fmla="*/ 315012 h 556175"/>
                <a:gd name="connsiteX62" fmla="*/ 626816 w 1539007"/>
                <a:gd name="connsiteY62" fmla="*/ 291603 h 556175"/>
                <a:gd name="connsiteX63" fmla="*/ 655425 w 1539007"/>
                <a:gd name="connsiteY63" fmla="*/ 291603 h 556175"/>
                <a:gd name="connsiteX64" fmla="*/ 699640 w 1539007"/>
                <a:gd name="connsiteY64" fmla="*/ 304608 h 556175"/>
                <a:gd name="connsiteX65" fmla="*/ 777667 w 1539007"/>
                <a:gd name="connsiteY65" fmla="*/ 223980 h 556175"/>
                <a:gd name="connsiteX66" fmla="*/ 738653 w 1539007"/>
                <a:gd name="connsiteY66" fmla="*/ 187568 h 556175"/>
                <a:gd name="connsiteX67" fmla="*/ 743856 w 1539007"/>
                <a:gd name="connsiteY67" fmla="*/ 166761 h 556175"/>
                <a:gd name="connsiteX68" fmla="*/ 754259 w 1539007"/>
                <a:gd name="connsiteY68" fmla="*/ 80932 h 556175"/>
                <a:gd name="connsiteX69" fmla="*/ 756860 w 1539007"/>
                <a:gd name="connsiteY69" fmla="*/ 60125 h 556175"/>
                <a:gd name="connsiteX70" fmla="*/ 751658 w 1539007"/>
                <a:gd name="connsiteY70" fmla="*/ 2905 h 556175"/>
                <a:gd name="connsiteX0" fmla="*/ 752999 w 1539007"/>
                <a:gd name="connsiteY0" fmla="*/ 0 h 611464"/>
                <a:gd name="connsiteX1" fmla="*/ 816681 w 1539007"/>
                <a:gd name="connsiteY1" fmla="*/ 34116 h 611464"/>
                <a:gd name="connsiteX2" fmla="*/ 860896 w 1539007"/>
                <a:gd name="connsiteY2" fmla="*/ 31515 h 611464"/>
                <a:gd name="connsiteX3" fmla="*/ 892107 w 1539007"/>
                <a:gd name="connsiteY3" fmla="*/ 304 h 611464"/>
                <a:gd name="connsiteX4" fmla="*/ 907711 w 1539007"/>
                <a:gd name="connsiteY4" fmla="*/ 31515 h 611464"/>
                <a:gd name="connsiteX5" fmla="*/ 967532 w 1539007"/>
                <a:gd name="connsiteY5" fmla="*/ 36716 h 611464"/>
                <a:gd name="connsiteX6" fmla="*/ 957128 w 1539007"/>
                <a:gd name="connsiteY6" fmla="*/ 62726 h 611464"/>
                <a:gd name="connsiteX7" fmla="*/ 962331 w 1539007"/>
                <a:gd name="connsiteY7" fmla="*/ 86133 h 611464"/>
                <a:gd name="connsiteX8" fmla="*/ 996142 w 1539007"/>
                <a:gd name="connsiteY8" fmla="*/ 99138 h 611464"/>
                <a:gd name="connsiteX9" fmla="*/ 1066366 w 1539007"/>
                <a:gd name="connsiteY9" fmla="*/ 86133 h 611464"/>
                <a:gd name="connsiteX10" fmla="*/ 1186007 w 1539007"/>
                <a:gd name="connsiteY10" fmla="*/ 114743 h 611464"/>
                <a:gd name="connsiteX11" fmla="*/ 1186007 w 1539007"/>
                <a:gd name="connsiteY11" fmla="*/ 143354 h 611464"/>
                <a:gd name="connsiteX12" fmla="*/ 1186007 w 1539007"/>
                <a:gd name="connsiteY12" fmla="*/ 164160 h 611464"/>
                <a:gd name="connsiteX13" fmla="*/ 1178205 w 1539007"/>
                <a:gd name="connsiteY13" fmla="*/ 221379 h 611464"/>
                <a:gd name="connsiteX14" fmla="*/ 1212016 w 1539007"/>
                <a:gd name="connsiteY14" fmla="*/ 236985 h 611464"/>
                <a:gd name="connsiteX15" fmla="*/ 1214617 w 1539007"/>
                <a:gd name="connsiteY15" fmla="*/ 260393 h 611464"/>
                <a:gd name="connsiteX16" fmla="*/ 1240626 w 1539007"/>
                <a:gd name="connsiteY16" fmla="*/ 260393 h 611464"/>
                <a:gd name="connsiteX17" fmla="*/ 1295245 w 1539007"/>
                <a:gd name="connsiteY17" fmla="*/ 268196 h 611464"/>
                <a:gd name="connsiteX18" fmla="*/ 1284841 w 1539007"/>
                <a:gd name="connsiteY18" fmla="*/ 236985 h 611464"/>
                <a:gd name="connsiteX19" fmla="*/ 1357667 w 1539007"/>
                <a:gd name="connsiteY19" fmla="*/ 236985 h 611464"/>
                <a:gd name="connsiteX20" fmla="*/ 1362868 w 1539007"/>
                <a:gd name="connsiteY20" fmla="*/ 169362 h 611464"/>
                <a:gd name="connsiteX21" fmla="*/ 1362868 w 1539007"/>
                <a:gd name="connsiteY21" fmla="*/ 122546 h 611464"/>
                <a:gd name="connsiteX22" fmla="*/ 1383675 w 1539007"/>
                <a:gd name="connsiteY22" fmla="*/ 104340 h 611464"/>
                <a:gd name="connsiteX23" fmla="*/ 1436741 w 1539007"/>
                <a:gd name="connsiteY23" fmla="*/ 106867 h 611464"/>
                <a:gd name="connsiteX24" fmla="*/ 1437427 w 1539007"/>
                <a:gd name="connsiteY24" fmla="*/ 107374 h 611464"/>
                <a:gd name="connsiteX25" fmla="*/ 1439594 w 1539007"/>
                <a:gd name="connsiteY25" fmla="*/ 146387 h 611464"/>
                <a:gd name="connsiteX26" fmla="*/ 1493780 w 1539007"/>
                <a:gd name="connsiteY26" fmla="*/ 204907 h 611464"/>
                <a:gd name="connsiteX27" fmla="*/ 1493780 w 1539007"/>
                <a:gd name="connsiteY27" fmla="*/ 272097 h 611464"/>
                <a:gd name="connsiteX28" fmla="*/ 1519788 w 1539007"/>
                <a:gd name="connsiteY28" fmla="*/ 298106 h 611464"/>
                <a:gd name="connsiteX29" fmla="*/ 1517621 w 1539007"/>
                <a:gd name="connsiteY29" fmla="*/ 384802 h 611464"/>
                <a:gd name="connsiteX30" fmla="*/ 1528458 w 1539007"/>
                <a:gd name="connsiteY30" fmla="*/ 408643 h 611464"/>
                <a:gd name="connsiteX31" fmla="*/ 1528458 w 1539007"/>
                <a:gd name="connsiteY31" fmla="*/ 428150 h 611464"/>
                <a:gd name="connsiteX32" fmla="*/ 1534960 w 1539007"/>
                <a:gd name="connsiteY32" fmla="*/ 447657 h 611464"/>
                <a:gd name="connsiteX33" fmla="*/ 1537128 w 1539007"/>
                <a:gd name="connsiteY33" fmla="*/ 543022 h 611464"/>
                <a:gd name="connsiteX34" fmla="*/ 1539007 w 1539007"/>
                <a:gd name="connsiteY34" fmla="*/ 556175 h 611464"/>
                <a:gd name="connsiteX35" fmla="*/ 1028995 w 1539007"/>
                <a:gd name="connsiteY35" fmla="*/ 611419 h 611464"/>
                <a:gd name="connsiteX36" fmla="*/ 19552 w 1539007"/>
                <a:gd name="connsiteY36" fmla="*/ 556175 h 611464"/>
                <a:gd name="connsiteX37" fmla="*/ 18207 w 1539007"/>
                <a:gd name="connsiteY37" fmla="*/ 551692 h 611464"/>
                <a:gd name="connsiteX38" fmla="*/ 5202 w 1539007"/>
                <a:gd name="connsiteY38" fmla="*/ 502276 h 611464"/>
                <a:gd name="connsiteX39" fmla="*/ 0 w 1539007"/>
                <a:gd name="connsiteY39" fmla="*/ 486670 h 611464"/>
                <a:gd name="connsiteX40" fmla="*/ 5202 w 1539007"/>
                <a:gd name="connsiteY40" fmla="*/ 432052 h 611464"/>
                <a:gd name="connsiteX41" fmla="*/ 31211 w 1539007"/>
                <a:gd name="connsiteY41" fmla="*/ 424249 h 611464"/>
                <a:gd name="connsiteX42" fmla="*/ 67624 w 1539007"/>
                <a:gd name="connsiteY42" fmla="*/ 374832 h 611464"/>
                <a:gd name="connsiteX43" fmla="*/ 67624 w 1539007"/>
                <a:gd name="connsiteY43" fmla="*/ 354025 h 611464"/>
                <a:gd name="connsiteX44" fmla="*/ 111839 w 1539007"/>
                <a:gd name="connsiteY44" fmla="*/ 315012 h 611464"/>
                <a:gd name="connsiteX45" fmla="*/ 109237 w 1539007"/>
                <a:gd name="connsiteY45" fmla="*/ 286402 h 611464"/>
                <a:gd name="connsiteX46" fmla="*/ 153453 w 1539007"/>
                <a:gd name="connsiteY46" fmla="*/ 252590 h 611464"/>
                <a:gd name="connsiteX47" fmla="*/ 192467 w 1539007"/>
                <a:gd name="connsiteY47" fmla="*/ 200573 h 611464"/>
                <a:gd name="connsiteX48" fmla="*/ 239282 w 1539007"/>
                <a:gd name="connsiteY48" fmla="*/ 192769 h 611464"/>
                <a:gd name="connsiteX49" fmla="*/ 267892 w 1539007"/>
                <a:gd name="connsiteY49" fmla="*/ 226582 h 611464"/>
                <a:gd name="connsiteX50" fmla="*/ 309507 w 1539007"/>
                <a:gd name="connsiteY50" fmla="*/ 205774 h 611464"/>
                <a:gd name="connsiteX51" fmla="*/ 343319 w 1539007"/>
                <a:gd name="connsiteY51" fmla="*/ 218779 h 611464"/>
                <a:gd name="connsiteX52" fmla="*/ 379731 w 1539007"/>
                <a:gd name="connsiteY52" fmla="*/ 213577 h 611464"/>
                <a:gd name="connsiteX53" fmla="*/ 392736 w 1539007"/>
                <a:gd name="connsiteY53" fmla="*/ 192769 h 611464"/>
                <a:gd name="connsiteX54" fmla="*/ 421345 w 1539007"/>
                <a:gd name="connsiteY54" fmla="*/ 216178 h 611464"/>
                <a:gd name="connsiteX55" fmla="*/ 434349 w 1539007"/>
                <a:gd name="connsiteY55" fmla="*/ 255191 h 611464"/>
                <a:gd name="connsiteX56" fmla="*/ 455156 w 1539007"/>
                <a:gd name="connsiteY56" fmla="*/ 283801 h 611464"/>
                <a:gd name="connsiteX57" fmla="*/ 507174 w 1539007"/>
                <a:gd name="connsiteY57" fmla="*/ 281200 h 611464"/>
                <a:gd name="connsiteX58" fmla="*/ 517578 w 1539007"/>
                <a:gd name="connsiteY58" fmla="*/ 265595 h 611464"/>
                <a:gd name="connsiteX59" fmla="*/ 540986 w 1539007"/>
                <a:gd name="connsiteY59" fmla="*/ 283801 h 611464"/>
                <a:gd name="connsiteX60" fmla="*/ 540986 w 1539007"/>
                <a:gd name="connsiteY60" fmla="*/ 291603 h 611464"/>
                <a:gd name="connsiteX61" fmla="*/ 577399 w 1539007"/>
                <a:gd name="connsiteY61" fmla="*/ 317613 h 611464"/>
                <a:gd name="connsiteX62" fmla="*/ 608610 w 1539007"/>
                <a:gd name="connsiteY62" fmla="*/ 315012 h 611464"/>
                <a:gd name="connsiteX63" fmla="*/ 626816 w 1539007"/>
                <a:gd name="connsiteY63" fmla="*/ 291603 h 611464"/>
                <a:gd name="connsiteX64" fmla="*/ 655425 w 1539007"/>
                <a:gd name="connsiteY64" fmla="*/ 291603 h 611464"/>
                <a:gd name="connsiteX65" fmla="*/ 699640 w 1539007"/>
                <a:gd name="connsiteY65" fmla="*/ 304608 h 611464"/>
                <a:gd name="connsiteX66" fmla="*/ 777667 w 1539007"/>
                <a:gd name="connsiteY66" fmla="*/ 223980 h 611464"/>
                <a:gd name="connsiteX67" fmla="*/ 738653 w 1539007"/>
                <a:gd name="connsiteY67" fmla="*/ 187568 h 611464"/>
                <a:gd name="connsiteX68" fmla="*/ 743856 w 1539007"/>
                <a:gd name="connsiteY68" fmla="*/ 166761 h 611464"/>
                <a:gd name="connsiteX69" fmla="*/ 754259 w 1539007"/>
                <a:gd name="connsiteY69" fmla="*/ 80932 h 611464"/>
                <a:gd name="connsiteX70" fmla="*/ 756860 w 1539007"/>
                <a:gd name="connsiteY70" fmla="*/ 60125 h 611464"/>
                <a:gd name="connsiteX71" fmla="*/ 751658 w 1539007"/>
                <a:gd name="connsiteY71" fmla="*/ 2905 h 611464"/>
                <a:gd name="connsiteX72" fmla="*/ 752999 w 1539007"/>
                <a:gd name="connsiteY72" fmla="*/ 0 h 611464"/>
                <a:gd name="connsiteX0" fmla="*/ 1028995 w 1539007"/>
                <a:gd name="connsiteY0" fmla="*/ 611419 h 702859"/>
                <a:gd name="connsiteX1" fmla="*/ 19552 w 1539007"/>
                <a:gd name="connsiteY1" fmla="*/ 556175 h 702859"/>
                <a:gd name="connsiteX2" fmla="*/ 18207 w 1539007"/>
                <a:gd name="connsiteY2" fmla="*/ 551692 h 702859"/>
                <a:gd name="connsiteX3" fmla="*/ 5202 w 1539007"/>
                <a:gd name="connsiteY3" fmla="*/ 502276 h 702859"/>
                <a:gd name="connsiteX4" fmla="*/ 0 w 1539007"/>
                <a:gd name="connsiteY4" fmla="*/ 486670 h 702859"/>
                <a:gd name="connsiteX5" fmla="*/ 5202 w 1539007"/>
                <a:gd name="connsiteY5" fmla="*/ 432052 h 702859"/>
                <a:gd name="connsiteX6" fmla="*/ 31211 w 1539007"/>
                <a:gd name="connsiteY6" fmla="*/ 424249 h 702859"/>
                <a:gd name="connsiteX7" fmla="*/ 67624 w 1539007"/>
                <a:gd name="connsiteY7" fmla="*/ 374832 h 702859"/>
                <a:gd name="connsiteX8" fmla="*/ 67624 w 1539007"/>
                <a:gd name="connsiteY8" fmla="*/ 354025 h 702859"/>
                <a:gd name="connsiteX9" fmla="*/ 111839 w 1539007"/>
                <a:gd name="connsiteY9" fmla="*/ 315012 h 702859"/>
                <a:gd name="connsiteX10" fmla="*/ 109237 w 1539007"/>
                <a:gd name="connsiteY10" fmla="*/ 286402 h 702859"/>
                <a:gd name="connsiteX11" fmla="*/ 153453 w 1539007"/>
                <a:gd name="connsiteY11" fmla="*/ 252590 h 702859"/>
                <a:gd name="connsiteX12" fmla="*/ 192467 w 1539007"/>
                <a:gd name="connsiteY12" fmla="*/ 200573 h 702859"/>
                <a:gd name="connsiteX13" fmla="*/ 239282 w 1539007"/>
                <a:gd name="connsiteY13" fmla="*/ 192769 h 702859"/>
                <a:gd name="connsiteX14" fmla="*/ 267892 w 1539007"/>
                <a:gd name="connsiteY14" fmla="*/ 226582 h 702859"/>
                <a:gd name="connsiteX15" fmla="*/ 309507 w 1539007"/>
                <a:gd name="connsiteY15" fmla="*/ 205774 h 702859"/>
                <a:gd name="connsiteX16" fmla="*/ 343319 w 1539007"/>
                <a:gd name="connsiteY16" fmla="*/ 218779 h 702859"/>
                <a:gd name="connsiteX17" fmla="*/ 379731 w 1539007"/>
                <a:gd name="connsiteY17" fmla="*/ 213577 h 702859"/>
                <a:gd name="connsiteX18" fmla="*/ 392736 w 1539007"/>
                <a:gd name="connsiteY18" fmla="*/ 192769 h 702859"/>
                <a:gd name="connsiteX19" fmla="*/ 421345 w 1539007"/>
                <a:gd name="connsiteY19" fmla="*/ 216178 h 702859"/>
                <a:gd name="connsiteX20" fmla="*/ 434349 w 1539007"/>
                <a:gd name="connsiteY20" fmla="*/ 255191 h 702859"/>
                <a:gd name="connsiteX21" fmla="*/ 455156 w 1539007"/>
                <a:gd name="connsiteY21" fmla="*/ 283801 h 702859"/>
                <a:gd name="connsiteX22" fmla="*/ 507174 w 1539007"/>
                <a:gd name="connsiteY22" fmla="*/ 281200 h 702859"/>
                <a:gd name="connsiteX23" fmla="*/ 517578 w 1539007"/>
                <a:gd name="connsiteY23" fmla="*/ 265595 h 702859"/>
                <a:gd name="connsiteX24" fmla="*/ 540986 w 1539007"/>
                <a:gd name="connsiteY24" fmla="*/ 283801 h 702859"/>
                <a:gd name="connsiteX25" fmla="*/ 540986 w 1539007"/>
                <a:gd name="connsiteY25" fmla="*/ 291603 h 702859"/>
                <a:gd name="connsiteX26" fmla="*/ 577399 w 1539007"/>
                <a:gd name="connsiteY26" fmla="*/ 317613 h 702859"/>
                <a:gd name="connsiteX27" fmla="*/ 608610 w 1539007"/>
                <a:gd name="connsiteY27" fmla="*/ 315012 h 702859"/>
                <a:gd name="connsiteX28" fmla="*/ 626816 w 1539007"/>
                <a:gd name="connsiteY28" fmla="*/ 291603 h 702859"/>
                <a:gd name="connsiteX29" fmla="*/ 655425 w 1539007"/>
                <a:gd name="connsiteY29" fmla="*/ 291603 h 702859"/>
                <a:gd name="connsiteX30" fmla="*/ 699640 w 1539007"/>
                <a:gd name="connsiteY30" fmla="*/ 304608 h 702859"/>
                <a:gd name="connsiteX31" fmla="*/ 777667 w 1539007"/>
                <a:gd name="connsiteY31" fmla="*/ 223980 h 702859"/>
                <a:gd name="connsiteX32" fmla="*/ 738653 w 1539007"/>
                <a:gd name="connsiteY32" fmla="*/ 187568 h 702859"/>
                <a:gd name="connsiteX33" fmla="*/ 743856 w 1539007"/>
                <a:gd name="connsiteY33" fmla="*/ 166761 h 702859"/>
                <a:gd name="connsiteX34" fmla="*/ 754259 w 1539007"/>
                <a:gd name="connsiteY34" fmla="*/ 80932 h 702859"/>
                <a:gd name="connsiteX35" fmla="*/ 756860 w 1539007"/>
                <a:gd name="connsiteY35" fmla="*/ 60125 h 702859"/>
                <a:gd name="connsiteX36" fmla="*/ 751658 w 1539007"/>
                <a:gd name="connsiteY36" fmla="*/ 2905 h 702859"/>
                <a:gd name="connsiteX37" fmla="*/ 752999 w 1539007"/>
                <a:gd name="connsiteY37" fmla="*/ 0 h 702859"/>
                <a:gd name="connsiteX38" fmla="*/ 816681 w 1539007"/>
                <a:gd name="connsiteY38" fmla="*/ 34116 h 702859"/>
                <a:gd name="connsiteX39" fmla="*/ 860896 w 1539007"/>
                <a:gd name="connsiteY39" fmla="*/ 31515 h 702859"/>
                <a:gd name="connsiteX40" fmla="*/ 892107 w 1539007"/>
                <a:gd name="connsiteY40" fmla="*/ 304 h 702859"/>
                <a:gd name="connsiteX41" fmla="*/ 907711 w 1539007"/>
                <a:gd name="connsiteY41" fmla="*/ 31515 h 702859"/>
                <a:gd name="connsiteX42" fmla="*/ 967532 w 1539007"/>
                <a:gd name="connsiteY42" fmla="*/ 36716 h 702859"/>
                <a:gd name="connsiteX43" fmla="*/ 957128 w 1539007"/>
                <a:gd name="connsiteY43" fmla="*/ 62726 h 702859"/>
                <a:gd name="connsiteX44" fmla="*/ 962331 w 1539007"/>
                <a:gd name="connsiteY44" fmla="*/ 86133 h 702859"/>
                <a:gd name="connsiteX45" fmla="*/ 996142 w 1539007"/>
                <a:gd name="connsiteY45" fmla="*/ 99138 h 702859"/>
                <a:gd name="connsiteX46" fmla="*/ 1066366 w 1539007"/>
                <a:gd name="connsiteY46" fmla="*/ 86133 h 702859"/>
                <a:gd name="connsiteX47" fmla="*/ 1186007 w 1539007"/>
                <a:gd name="connsiteY47" fmla="*/ 114743 h 702859"/>
                <a:gd name="connsiteX48" fmla="*/ 1186007 w 1539007"/>
                <a:gd name="connsiteY48" fmla="*/ 143354 h 702859"/>
                <a:gd name="connsiteX49" fmla="*/ 1186007 w 1539007"/>
                <a:gd name="connsiteY49" fmla="*/ 164160 h 702859"/>
                <a:gd name="connsiteX50" fmla="*/ 1178205 w 1539007"/>
                <a:gd name="connsiteY50" fmla="*/ 221379 h 702859"/>
                <a:gd name="connsiteX51" fmla="*/ 1212016 w 1539007"/>
                <a:gd name="connsiteY51" fmla="*/ 236985 h 702859"/>
                <a:gd name="connsiteX52" fmla="*/ 1214617 w 1539007"/>
                <a:gd name="connsiteY52" fmla="*/ 260393 h 702859"/>
                <a:gd name="connsiteX53" fmla="*/ 1240626 w 1539007"/>
                <a:gd name="connsiteY53" fmla="*/ 260393 h 702859"/>
                <a:gd name="connsiteX54" fmla="*/ 1295245 w 1539007"/>
                <a:gd name="connsiteY54" fmla="*/ 268196 h 702859"/>
                <a:gd name="connsiteX55" fmla="*/ 1284841 w 1539007"/>
                <a:gd name="connsiteY55" fmla="*/ 236985 h 702859"/>
                <a:gd name="connsiteX56" fmla="*/ 1357667 w 1539007"/>
                <a:gd name="connsiteY56" fmla="*/ 236985 h 702859"/>
                <a:gd name="connsiteX57" fmla="*/ 1362868 w 1539007"/>
                <a:gd name="connsiteY57" fmla="*/ 169362 h 702859"/>
                <a:gd name="connsiteX58" fmla="*/ 1362868 w 1539007"/>
                <a:gd name="connsiteY58" fmla="*/ 122546 h 702859"/>
                <a:gd name="connsiteX59" fmla="*/ 1383675 w 1539007"/>
                <a:gd name="connsiteY59" fmla="*/ 104340 h 702859"/>
                <a:gd name="connsiteX60" fmla="*/ 1436741 w 1539007"/>
                <a:gd name="connsiteY60" fmla="*/ 106867 h 702859"/>
                <a:gd name="connsiteX61" fmla="*/ 1437427 w 1539007"/>
                <a:gd name="connsiteY61" fmla="*/ 107374 h 702859"/>
                <a:gd name="connsiteX62" fmla="*/ 1439594 w 1539007"/>
                <a:gd name="connsiteY62" fmla="*/ 146387 h 702859"/>
                <a:gd name="connsiteX63" fmla="*/ 1493780 w 1539007"/>
                <a:gd name="connsiteY63" fmla="*/ 204907 h 702859"/>
                <a:gd name="connsiteX64" fmla="*/ 1493780 w 1539007"/>
                <a:gd name="connsiteY64" fmla="*/ 272097 h 702859"/>
                <a:gd name="connsiteX65" fmla="*/ 1519788 w 1539007"/>
                <a:gd name="connsiteY65" fmla="*/ 298106 h 702859"/>
                <a:gd name="connsiteX66" fmla="*/ 1517621 w 1539007"/>
                <a:gd name="connsiteY66" fmla="*/ 384802 h 702859"/>
                <a:gd name="connsiteX67" fmla="*/ 1528458 w 1539007"/>
                <a:gd name="connsiteY67" fmla="*/ 408643 h 702859"/>
                <a:gd name="connsiteX68" fmla="*/ 1528458 w 1539007"/>
                <a:gd name="connsiteY68" fmla="*/ 428150 h 702859"/>
                <a:gd name="connsiteX69" fmla="*/ 1534960 w 1539007"/>
                <a:gd name="connsiteY69" fmla="*/ 447657 h 702859"/>
                <a:gd name="connsiteX70" fmla="*/ 1537128 w 1539007"/>
                <a:gd name="connsiteY70" fmla="*/ 543022 h 702859"/>
                <a:gd name="connsiteX71" fmla="*/ 1539007 w 1539007"/>
                <a:gd name="connsiteY71" fmla="*/ 556175 h 702859"/>
                <a:gd name="connsiteX72" fmla="*/ 1120435 w 1539007"/>
                <a:gd name="connsiteY72" fmla="*/ 702859 h 702859"/>
                <a:gd name="connsiteX0" fmla="*/ 19552 w 1539007"/>
                <a:gd name="connsiteY0" fmla="*/ 556175 h 702859"/>
                <a:gd name="connsiteX1" fmla="*/ 18207 w 1539007"/>
                <a:gd name="connsiteY1" fmla="*/ 551692 h 702859"/>
                <a:gd name="connsiteX2" fmla="*/ 5202 w 1539007"/>
                <a:gd name="connsiteY2" fmla="*/ 502276 h 702859"/>
                <a:gd name="connsiteX3" fmla="*/ 0 w 1539007"/>
                <a:gd name="connsiteY3" fmla="*/ 486670 h 702859"/>
                <a:gd name="connsiteX4" fmla="*/ 5202 w 1539007"/>
                <a:gd name="connsiteY4" fmla="*/ 432052 h 702859"/>
                <a:gd name="connsiteX5" fmla="*/ 31211 w 1539007"/>
                <a:gd name="connsiteY5" fmla="*/ 424249 h 702859"/>
                <a:gd name="connsiteX6" fmla="*/ 67624 w 1539007"/>
                <a:gd name="connsiteY6" fmla="*/ 374832 h 702859"/>
                <a:gd name="connsiteX7" fmla="*/ 67624 w 1539007"/>
                <a:gd name="connsiteY7" fmla="*/ 354025 h 702859"/>
                <a:gd name="connsiteX8" fmla="*/ 111839 w 1539007"/>
                <a:gd name="connsiteY8" fmla="*/ 315012 h 702859"/>
                <a:gd name="connsiteX9" fmla="*/ 109237 w 1539007"/>
                <a:gd name="connsiteY9" fmla="*/ 286402 h 702859"/>
                <a:gd name="connsiteX10" fmla="*/ 153453 w 1539007"/>
                <a:gd name="connsiteY10" fmla="*/ 252590 h 702859"/>
                <a:gd name="connsiteX11" fmla="*/ 192467 w 1539007"/>
                <a:gd name="connsiteY11" fmla="*/ 200573 h 702859"/>
                <a:gd name="connsiteX12" fmla="*/ 239282 w 1539007"/>
                <a:gd name="connsiteY12" fmla="*/ 192769 h 702859"/>
                <a:gd name="connsiteX13" fmla="*/ 267892 w 1539007"/>
                <a:gd name="connsiteY13" fmla="*/ 226582 h 702859"/>
                <a:gd name="connsiteX14" fmla="*/ 309507 w 1539007"/>
                <a:gd name="connsiteY14" fmla="*/ 205774 h 702859"/>
                <a:gd name="connsiteX15" fmla="*/ 343319 w 1539007"/>
                <a:gd name="connsiteY15" fmla="*/ 218779 h 702859"/>
                <a:gd name="connsiteX16" fmla="*/ 379731 w 1539007"/>
                <a:gd name="connsiteY16" fmla="*/ 213577 h 702859"/>
                <a:gd name="connsiteX17" fmla="*/ 392736 w 1539007"/>
                <a:gd name="connsiteY17" fmla="*/ 192769 h 702859"/>
                <a:gd name="connsiteX18" fmla="*/ 421345 w 1539007"/>
                <a:gd name="connsiteY18" fmla="*/ 216178 h 702859"/>
                <a:gd name="connsiteX19" fmla="*/ 434349 w 1539007"/>
                <a:gd name="connsiteY19" fmla="*/ 255191 h 702859"/>
                <a:gd name="connsiteX20" fmla="*/ 455156 w 1539007"/>
                <a:gd name="connsiteY20" fmla="*/ 283801 h 702859"/>
                <a:gd name="connsiteX21" fmla="*/ 507174 w 1539007"/>
                <a:gd name="connsiteY21" fmla="*/ 281200 h 702859"/>
                <a:gd name="connsiteX22" fmla="*/ 517578 w 1539007"/>
                <a:gd name="connsiteY22" fmla="*/ 265595 h 702859"/>
                <a:gd name="connsiteX23" fmla="*/ 540986 w 1539007"/>
                <a:gd name="connsiteY23" fmla="*/ 283801 h 702859"/>
                <a:gd name="connsiteX24" fmla="*/ 540986 w 1539007"/>
                <a:gd name="connsiteY24" fmla="*/ 291603 h 702859"/>
                <a:gd name="connsiteX25" fmla="*/ 577399 w 1539007"/>
                <a:gd name="connsiteY25" fmla="*/ 317613 h 702859"/>
                <a:gd name="connsiteX26" fmla="*/ 608610 w 1539007"/>
                <a:gd name="connsiteY26" fmla="*/ 315012 h 702859"/>
                <a:gd name="connsiteX27" fmla="*/ 626816 w 1539007"/>
                <a:gd name="connsiteY27" fmla="*/ 291603 h 702859"/>
                <a:gd name="connsiteX28" fmla="*/ 655425 w 1539007"/>
                <a:gd name="connsiteY28" fmla="*/ 291603 h 702859"/>
                <a:gd name="connsiteX29" fmla="*/ 699640 w 1539007"/>
                <a:gd name="connsiteY29" fmla="*/ 304608 h 702859"/>
                <a:gd name="connsiteX30" fmla="*/ 777667 w 1539007"/>
                <a:gd name="connsiteY30" fmla="*/ 223980 h 702859"/>
                <a:gd name="connsiteX31" fmla="*/ 738653 w 1539007"/>
                <a:gd name="connsiteY31" fmla="*/ 187568 h 702859"/>
                <a:gd name="connsiteX32" fmla="*/ 743856 w 1539007"/>
                <a:gd name="connsiteY32" fmla="*/ 166761 h 702859"/>
                <a:gd name="connsiteX33" fmla="*/ 754259 w 1539007"/>
                <a:gd name="connsiteY33" fmla="*/ 80932 h 702859"/>
                <a:gd name="connsiteX34" fmla="*/ 756860 w 1539007"/>
                <a:gd name="connsiteY34" fmla="*/ 60125 h 702859"/>
                <a:gd name="connsiteX35" fmla="*/ 751658 w 1539007"/>
                <a:gd name="connsiteY35" fmla="*/ 2905 h 702859"/>
                <a:gd name="connsiteX36" fmla="*/ 752999 w 1539007"/>
                <a:gd name="connsiteY36" fmla="*/ 0 h 702859"/>
                <a:gd name="connsiteX37" fmla="*/ 816681 w 1539007"/>
                <a:gd name="connsiteY37" fmla="*/ 34116 h 702859"/>
                <a:gd name="connsiteX38" fmla="*/ 860896 w 1539007"/>
                <a:gd name="connsiteY38" fmla="*/ 31515 h 702859"/>
                <a:gd name="connsiteX39" fmla="*/ 892107 w 1539007"/>
                <a:gd name="connsiteY39" fmla="*/ 304 h 702859"/>
                <a:gd name="connsiteX40" fmla="*/ 907711 w 1539007"/>
                <a:gd name="connsiteY40" fmla="*/ 31515 h 702859"/>
                <a:gd name="connsiteX41" fmla="*/ 967532 w 1539007"/>
                <a:gd name="connsiteY41" fmla="*/ 36716 h 702859"/>
                <a:gd name="connsiteX42" fmla="*/ 957128 w 1539007"/>
                <a:gd name="connsiteY42" fmla="*/ 62726 h 702859"/>
                <a:gd name="connsiteX43" fmla="*/ 962331 w 1539007"/>
                <a:gd name="connsiteY43" fmla="*/ 86133 h 702859"/>
                <a:gd name="connsiteX44" fmla="*/ 996142 w 1539007"/>
                <a:gd name="connsiteY44" fmla="*/ 99138 h 702859"/>
                <a:gd name="connsiteX45" fmla="*/ 1066366 w 1539007"/>
                <a:gd name="connsiteY45" fmla="*/ 86133 h 702859"/>
                <a:gd name="connsiteX46" fmla="*/ 1186007 w 1539007"/>
                <a:gd name="connsiteY46" fmla="*/ 114743 h 702859"/>
                <a:gd name="connsiteX47" fmla="*/ 1186007 w 1539007"/>
                <a:gd name="connsiteY47" fmla="*/ 143354 h 702859"/>
                <a:gd name="connsiteX48" fmla="*/ 1186007 w 1539007"/>
                <a:gd name="connsiteY48" fmla="*/ 164160 h 702859"/>
                <a:gd name="connsiteX49" fmla="*/ 1178205 w 1539007"/>
                <a:gd name="connsiteY49" fmla="*/ 221379 h 702859"/>
                <a:gd name="connsiteX50" fmla="*/ 1212016 w 1539007"/>
                <a:gd name="connsiteY50" fmla="*/ 236985 h 702859"/>
                <a:gd name="connsiteX51" fmla="*/ 1214617 w 1539007"/>
                <a:gd name="connsiteY51" fmla="*/ 260393 h 702859"/>
                <a:gd name="connsiteX52" fmla="*/ 1240626 w 1539007"/>
                <a:gd name="connsiteY52" fmla="*/ 260393 h 702859"/>
                <a:gd name="connsiteX53" fmla="*/ 1295245 w 1539007"/>
                <a:gd name="connsiteY53" fmla="*/ 268196 h 702859"/>
                <a:gd name="connsiteX54" fmla="*/ 1284841 w 1539007"/>
                <a:gd name="connsiteY54" fmla="*/ 236985 h 702859"/>
                <a:gd name="connsiteX55" fmla="*/ 1357667 w 1539007"/>
                <a:gd name="connsiteY55" fmla="*/ 236985 h 702859"/>
                <a:gd name="connsiteX56" fmla="*/ 1362868 w 1539007"/>
                <a:gd name="connsiteY56" fmla="*/ 169362 h 702859"/>
                <a:gd name="connsiteX57" fmla="*/ 1362868 w 1539007"/>
                <a:gd name="connsiteY57" fmla="*/ 122546 h 702859"/>
                <a:gd name="connsiteX58" fmla="*/ 1383675 w 1539007"/>
                <a:gd name="connsiteY58" fmla="*/ 104340 h 702859"/>
                <a:gd name="connsiteX59" fmla="*/ 1436741 w 1539007"/>
                <a:gd name="connsiteY59" fmla="*/ 106867 h 702859"/>
                <a:gd name="connsiteX60" fmla="*/ 1437427 w 1539007"/>
                <a:gd name="connsiteY60" fmla="*/ 107374 h 702859"/>
                <a:gd name="connsiteX61" fmla="*/ 1439594 w 1539007"/>
                <a:gd name="connsiteY61" fmla="*/ 146387 h 702859"/>
                <a:gd name="connsiteX62" fmla="*/ 1493780 w 1539007"/>
                <a:gd name="connsiteY62" fmla="*/ 204907 h 702859"/>
                <a:gd name="connsiteX63" fmla="*/ 1493780 w 1539007"/>
                <a:gd name="connsiteY63" fmla="*/ 272097 h 702859"/>
                <a:gd name="connsiteX64" fmla="*/ 1519788 w 1539007"/>
                <a:gd name="connsiteY64" fmla="*/ 298106 h 702859"/>
                <a:gd name="connsiteX65" fmla="*/ 1517621 w 1539007"/>
                <a:gd name="connsiteY65" fmla="*/ 384802 h 702859"/>
                <a:gd name="connsiteX66" fmla="*/ 1528458 w 1539007"/>
                <a:gd name="connsiteY66" fmla="*/ 408643 h 702859"/>
                <a:gd name="connsiteX67" fmla="*/ 1528458 w 1539007"/>
                <a:gd name="connsiteY67" fmla="*/ 428150 h 702859"/>
                <a:gd name="connsiteX68" fmla="*/ 1534960 w 1539007"/>
                <a:gd name="connsiteY68" fmla="*/ 447657 h 702859"/>
                <a:gd name="connsiteX69" fmla="*/ 1537128 w 1539007"/>
                <a:gd name="connsiteY69" fmla="*/ 543022 h 702859"/>
                <a:gd name="connsiteX70" fmla="*/ 1539007 w 1539007"/>
                <a:gd name="connsiteY70" fmla="*/ 556175 h 702859"/>
                <a:gd name="connsiteX71" fmla="*/ 1120435 w 1539007"/>
                <a:gd name="connsiteY71" fmla="*/ 702859 h 702859"/>
                <a:gd name="connsiteX0" fmla="*/ 19552 w 1539007"/>
                <a:gd name="connsiteY0" fmla="*/ 556175 h 556175"/>
                <a:gd name="connsiteX1" fmla="*/ 18207 w 1539007"/>
                <a:gd name="connsiteY1" fmla="*/ 551692 h 556175"/>
                <a:gd name="connsiteX2" fmla="*/ 5202 w 1539007"/>
                <a:gd name="connsiteY2" fmla="*/ 502276 h 556175"/>
                <a:gd name="connsiteX3" fmla="*/ 0 w 1539007"/>
                <a:gd name="connsiteY3" fmla="*/ 486670 h 556175"/>
                <a:gd name="connsiteX4" fmla="*/ 5202 w 1539007"/>
                <a:gd name="connsiteY4" fmla="*/ 432052 h 556175"/>
                <a:gd name="connsiteX5" fmla="*/ 31211 w 1539007"/>
                <a:gd name="connsiteY5" fmla="*/ 424249 h 556175"/>
                <a:gd name="connsiteX6" fmla="*/ 67624 w 1539007"/>
                <a:gd name="connsiteY6" fmla="*/ 374832 h 556175"/>
                <a:gd name="connsiteX7" fmla="*/ 67624 w 1539007"/>
                <a:gd name="connsiteY7" fmla="*/ 354025 h 556175"/>
                <a:gd name="connsiteX8" fmla="*/ 111839 w 1539007"/>
                <a:gd name="connsiteY8" fmla="*/ 315012 h 556175"/>
                <a:gd name="connsiteX9" fmla="*/ 109237 w 1539007"/>
                <a:gd name="connsiteY9" fmla="*/ 286402 h 556175"/>
                <a:gd name="connsiteX10" fmla="*/ 153453 w 1539007"/>
                <a:gd name="connsiteY10" fmla="*/ 252590 h 556175"/>
                <a:gd name="connsiteX11" fmla="*/ 192467 w 1539007"/>
                <a:gd name="connsiteY11" fmla="*/ 200573 h 556175"/>
                <a:gd name="connsiteX12" fmla="*/ 239282 w 1539007"/>
                <a:gd name="connsiteY12" fmla="*/ 192769 h 556175"/>
                <a:gd name="connsiteX13" fmla="*/ 267892 w 1539007"/>
                <a:gd name="connsiteY13" fmla="*/ 226582 h 556175"/>
                <a:gd name="connsiteX14" fmla="*/ 309507 w 1539007"/>
                <a:gd name="connsiteY14" fmla="*/ 205774 h 556175"/>
                <a:gd name="connsiteX15" fmla="*/ 343319 w 1539007"/>
                <a:gd name="connsiteY15" fmla="*/ 218779 h 556175"/>
                <a:gd name="connsiteX16" fmla="*/ 379731 w 1539007"/>
                <a:gd name="connsiteY16" fmla="*/ 213577 h 556175"/>
                <a:gd name="connsiteX17" fmla="*/ 392736 w 1539007"/>
                <a:gd name="connsiteY17" fmla="*/ 192769 h 556175"/>
                <a:gd name="connsiteX18" fmla="*/ 421345 w 1539007"/>
                <a:gd name="connsiteY18" fmla="*/ 216178 h 556175"/>
                <a:gd name="connsiteX19" fmla="*/ 434349 w 1539007"/>
                <a:gd name="connsiteY19" fmla="*/ 255191 h 556175"/>
                <a:gd name="connsiteX20" fmla="*/ 455156 w 1539007"/>
                <a:gd name="connsiteY20" fmla="*/ 283801 h 556175"/>
                <a:gd name="connsiteX21" fmla="*/ 507174 w 1539007"/>
                <a:gd name="connsiteY21" fmla="*/ 281200 h 556175"/>
                <a:gd name="connsiteX22" fmla="*/ 517578 w 1539007"/>
                <a:gd name="connsiteY22" fmla="*/ 265595 h 556175"/>
                <a:gd name="connsiteX23" fmla="*/ 540986 w 1539007"/>
                <a:gd name="connsiteY23" fmla="*/ 283801 h 556175"/>
                <a:gd name="connsiteX24" fmla="*/ 540986 w 1539007"/>
                <a:gd name="connsiteY24" fmla="*/ 291603 h 556175"/>
                <a:gd name="connsiteX25" fmla="*/ 577399 w 1539007"/>
                <a:gd name="connsiteY25" fmla="*/ 317613 h 556175"/>
                <a:gd name="connsiteX26" fmla="*/ 608610 w 1539007"/>
                <a:gd name="connsiteY26" fmla="*/ 315012 h 556175"/>
                <a:gd name="connsiteX27" fmla="*/ 626816 w 1539007"/>
                <a:gd name="connsiteY27" fmla="*/ 291603 h 556175"/>
                <a:gd name="connsiteX28" fmla="*/ 655425 w 1539007"/>
                <a:gd name="connsiteY28" fmla="*/ 291603 h 556175"/>
                <a:gd name="connsiteX29" fmla="*/ 699640 w 1539007"/>
                <a:gd name="connsiteY29" fmla="*/ 304608 h 556175"/>
                <a:gd name="connsiteX30" fmla="*/ 777667 w 1539007"/>
                <a:gd name="connsiteY30" fmla="*/ 223980 h 556175"/>
                <a:gd name="connsiteX31" fmla="*/ 738653 w 1539007"/>
                <a:gd name="connsiteY31" fmla="*/ 187568 h 556175"/>
                <a:gd name="connsiteX32" fmla="*/ 743856 w 1539007"/>
                <a:gd name="connsiteY32" fmla="*/ 166761 h 556175"/>
                <a:gd name="connsiteX33" fmla="*/ 754259 w 1539007"/>
                <a:gd name="connsiteY33" fmla="*/ 80932 h 556175"/>
                <a:gd name="connsiteX34" fmla="*/ 756860 w 1539007"/>
                <a:gd name="connsiteY34" fmla="*/ 60125 h 556175"/>
                <a:gd name="connsiteX35" fmla="*/ 751658 w 1539007"/>
                <a:gd name="connsiteY35" fmla="*/ 2905 h 556175"/>
                <a:gd name="connsiteX36" fmla="*/ 752999 w 1539007"/>
                <a:gd name="connsiteY36" fmla="*/ 0 h 556175"/>
                <a:gd name="connsiteX37" fmla="*/ 816681 w 1539007"/>
                <a:gd name="connsiteY37" fmla="*/ 34116 h 556175"/>
                <a:gd name="connsiteX38" fmla="*/ 860896 w 1539007"/>
                <a:gd name="connsiteY38" fmla="*/ 31515 h 556175"/>
                <a:gd name="connsiteX39" fmla="*/ 892107 w 1539007"/>
                <a:gd name="connsiteY39" fmla="*/ 304 h 556175"/>
                <a:gd name="connsiteX40" fmla="*/ 907711 w 1539007"/>
                <a:gd name="connsiteY40" fmla="*/ 31515 h 556175"/>
                <a:gd name="connsiteX41" fmla="*/ 967532 w 1539007"/>
                <a:gd name="connsiteY41" fmla="*/ 36716 h 556175"/>
                <a:gd name="connsiteX42" fmla="*/ 957128 w 1539007"/>
                <a:gd name="connsiteY42" fmla="*/ 62726 h 556175"/>
                <a:gd name="connsiteX43" fmla="*/ 962331 w 1539007"/>
                <a:gd name="connsiteY43" fmla="*/ 86133 h 556175"/>
                <a:gd name="connsiteX44" fmla="*/ 996142 w 1539007"/>
                <a:gd name="connsiteY44" fmla="*/ 99138 h 556175"/>
                <a:gd name="connsiteX45" fmla="*/ 1066366 w 1539007"/>
                <a:gd name="connsiteY45" fmla="*/ 86133 h 556175"/>
                <a:gd name="connsiteX46" fmla="*/ 1186007 w 1539007"/>
                <a:gd name="connsiteY46" fmla="*/ 114743 h 556175"/>
                <a:gd name="connsiteX47" fmla="*/ 1186007 w 1539007"/>
                <a:gd name="connsiteY47" fmla="*/ 143354 h 556175"/>
                <a:gd name="connsiteX48" fmla="*/ 1186007 w 1539007"/>
                <a:gd name="connsiteY48" fmla="*/ 164160 h 556175"/>
                <a:gd name="connsiteX49" fmla="*/ 1178205 w 1539007"/>
                <a:gd name="connsiteY49" fmla="*/ 221379 h 556175"/>
                <a:gd name="connsiteX50" fmla="*/ 1212016 w 1539007"/>
                <a:gd name="connsiteY50" fmla="*/ 236985 h 556175"/>
                <a:gd name="connsiteX51" fmla="*/ 1214617 w 1539007"/>
                <a:gd name="connsiteY51" fmla="*/ 260393 h 556175"/>
                <a:gd name="connsiteX52" fmla="*/ 1240626 w 1539007"/>
                <a:gd name="connsiteY52" fmla="*/ 260393 h 556175"/>
                <a:gd name="connsiteX53" fmla="*/ 1295245 w 1539007"/>
                <a:gd name="connsiteY53" fmla="*/ 268196 h 556175"/>
                <a:gd name="connsiteX54" fmla="*/ 1284841 w 1539007"/>
                <a:gd name="connsiteY54" fmla="*/ 236985 h 556175"/>
                <a:gd name="connsiteX55" fmla="*/ 1357667 w 1539007"/>
                <a:gd name="connsiteY55" fmla="*/ 236985 h 556175"/>
                <a:gd name="connsiteX56" fmla="*/ 1362868 w 1539007"/>
                <a:gd name="connsiteY56" fmla="*/ 169362 h 556175"/>
                <a:gd name="connsiteX57" fmla="*/ 1362868 w 1539007"/>
                <a:gd name="connsiteY57" fmla="*/ 122546 h 556175"/>
                <a:gd name="connsiteX58" fmla="*/ 1383675 w 1539007"/>
                <a:gd name="connsiteY58" fmla="*/ 104340 h 556175"/>
                <a:gd name="connsiteX59" fmla="*/ 1436741 w 1539007"/>
                <a:gd name="connsiteY59" fmla="*/ 106867 h 556175"/>
                <a:gd name="connsiteX60" fmla="*/ 1437427 w 1539007"/>
                <a:gd name="connsiteY60" fmla="*/ 107374 h 556175"/>
                <a:gd name="connsiteX61" fmla="*/ 1439594 w 1539007"/>
                <a:gd name="connsiteY61" fmla="*/ 146387 h 556175"/>
                <a:gd name="connsiteX62" fmla="*/ 1493780 w 1539007"/>
                <a:gd name="connsiteY62" fmla="*/ 204907 h 556175"/>
                <a:gd name="connsiteX63" fmla="*/ 1493780 w 1539007"/>
                <a:gd name="connsiteY63" fmla="*/ 272097 h 556175"/>
                <a:gd name="connsiteX64" fmla="*/ 1519788 w 1539007"/>
                <a:gd name="connsiteY64" fmla="*/ 298106 h 556175"/>
                <a:gd name="connsiteX65" fmla="*/ 1517621 w 1539007"/>
                <a:gd name="connsiteY65" fmla="*/ 384802 h 556175"/>
                <a:gd name="connsiteX66" fmla="*/ 1528458 w 1539007"/>
                <a:gd name="connsiteY66" fmla="*/ 408643 h 556175"/>
                <a:gd name="connsiteX67" fmla="*/ 1528458 w 1539007"/>
                <a:gd name="connsiteY67" fmla="*/ 428150 h 556175"/>
                <a:gd name="connsiteX68" fmla="*/ 1534960 w 1539007"/>
                <a:gd name="connsiteY68" fmla="*/ 447657 h 556175"/>
                <a:gd name="connsiteX69" fmla="*/ 1537128 w 1539007"/>
                <a:gd name="connsiteY69" fmla="*/ 543022 h 556175"/>
                <a:gd name="connsiteX70" fmla="*/ 1539007 w 1539007"/>
                <a:gd name="connsiteY70" fmla="*/ 556175 h 55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539007" h="556175">
                  <a:moveTo>
                    <a:pt x="19552" y="556175"/>
                  </a:moveTo>
                  <a:lnTo>
                    <a:pt x="18207" y="551692"/>
                  </a:lnTo>
                  <a:lnTo>
                    <a:pt x="5202" y="502276"/>
                  </a:lnTo>
                  <a:lnTo>
                    <a:pt x="0" y="486670"/>
                  </a:lnTo>
                  <a:lnTo>
                    <a:pt x="5202" y="432052"/>
                  </a:lnTo>
                  <a:lnTo>
                    <a:pt x="31211" y="424249"/>
                  </a:lnTo>
                  <a:lnTo>
                    <a:pt x="67624" y="374832"/>
                  </a:lnTo>
                  <a:lnTo>
                    <a:pt x="67624" y="354025"/>
                  </a:lnTo>
                  <a:lnTo>
                    <a:pt x="111839" y="315012"/>
                  </a:lnTo>
                  <a:lnTo>
                    <a:pt x="109237" y="286402"/>
                  </a:lnTo>
                  <a:lnTo>
                    <a:pt x="153453" y="252590"/>
                  </a:lnTo>
                  <a:lnTo>
                    <a:pt x="192467" y="200573"/>
                  </a:lnTo>
                  <a:lnTo>
                    <a:pt x="239282" y="192769"/>
                  </a:lnTo>
                  <a:lnTo>
                    <a:pt x="267892" y="226582"/>
                  </a:lnTo>
                  <a:lnTo>
                    <a:pt x="309507" y="205774"/>
                  </a:lnTo>
                  <a:lnTo>
                    <a:pt x="343319" y="218779"/>
                  </a:lnTo>
                  <a:lnTo>
                    <a:pt x="379731" y="213577"/>
                  </a:lnTo>
                  <a:lnTo>
                    <a:pt x="392736" y="192769"/>
                  </a:lnTo>
                  <a:lnTo>
                    <a:pt x="421345" y="216178"/>
                  </a:lnTo>
                  <a:lnTo>
                    <a:pt x="434349" y="255191"/>
                  </a:lnTo>
                  <a:lnTo>
                    <a:pt x="455156" y="283801"/>
                  </a:lnTo>
                  <a:lnTo>
                    <a:pt x="507174" y="281200"/>
                  </a:lnTo>
                  <a:lnTo>
                    <a:pt x="517578" y="265595"/>
                  </a:lnTo>
                  <a:lnTo>
                    <a:pt x="540986" y="283801"/>
                  </a:lnTo>
                  <a:lnTo>
                    <a:pt x="540986" y="291603"/>
                  </a:lnTo>
                  <a:lnTo>
                    <a:pt x="577399" y="317613"/>
                  </a:lnTo>
                  <a:lnTo>
                    <a:pt x="608610" y="315012"/>
                  </a:lnTo>
                  <a:lnTo>
                    <a:pt x="626816" y="291603"/>
                  </a:lnTo>
                  <a:lnTo>
                    <a:pt x="655425" y="291603"/>
                  </a:lnTo>
                  <a:lnTo>
                    <a:pt x="699640" y="304608"/>
                  </a:lnTo>
                  <a:lnTo>
                    <a:pt x="777667" y="223980"/>
                  </a:lnTo>
                  <a:lnTo>
                    <a:pt x="738653" y="187568"/>
                  </a:lnTo>
                  <a:lnTo>
                    <a:pt x="743856" y="166761"/>
                  </a:lnTo>
                  <a:lnTo>
                    <a:pt x="754259" y="80932"/>
                  </a:lnTo>
                  <a:lnTo>
                    <a:pt x="756860" y="60125"/>
                  </a:lnTo>
                  <a:lnTo>
                    <a:pt x="751658" y="2905"/>
                  </a:lnTo>
                  <a:lnTo>
                    <a:pt x="752999" y="0"/>
                  </a:lnTo>
                  <a:lnTo>
                    <a:pt x="816681" y="34116"/>
                  </a:lnTo>
                  <a:lnTo>
                    <a:pt x="860896" y="31515"/>
                  </a:lnTo>
                  <a:lnTo>
                    <a:pt x="892107" y="304"/>
                  </a:lnTo>
                  <a:lnTo>
                    <a:pt x="907711" y="31515"/>
                  </a:lnTo>
                  <a:lnTo>
                    <a:pt x="967532" y="36716"/>
                  </a:lnTo>
                  <a:lnTo>
                    <a:pt x="957128" y="62726"/>
                  </a:lnTo>
                  <a:lnTo>
                    <a:pt x="962331" y="86133"/>
                  </a:lnTo>
                  <a:lnTo>
                    <a:pt x="996142" y="99138"/>
                  </a:lnTo>
                  <a:lnTo>
                    <a:pt x="1066366" y="86133"/>
                  </a:lnTo>
                  <a:lnTo>
                    <a:pt x="1186007" y="114743"/>
                  </a:lnTo>
                  <a:lnTo>
                    <a:pt x="1186007" y="143354"/>
                  </a:lnTo>
                  <a:lnTo>
                    <a:pt x="1186007" y="164160"/>
                  </a:lnTo>
                  <a:lnTo>
                    <a:pt x="1178205" y="221379"/>
                  </a:lnTo>
                  <a:lnTo>
                    <a:pt x="1212016" y="236985"/>
                  </a:lnTo>
                  <a:lnTo>
                    <a:pt x="1214617" y="260393"/>
                  </a:lnTo>
                  <a:lnTo>
                    <a:pt x="1240626" y="260393"/>
                  </a:lnTo>
                  <a:lnTo>
                    <a:pt x="1295245" y="268196"/>
                  </a:lnTo>
                  <a:lnTo>
                    <a:pt x="1284841" y="236985"/>
                  </a:lnTo>
                  <a:lnTo>
                    <a:pt x="1357667" y="236985"/>
                  </a:lnTo>
                  <a:lnTo>
                    <a:pt x="1362868" y="169362"/>
                  </a:lnTo>
                  <a:lnTo>
                    <a:pt x="1362868" y="122546"/>
                  </a:lnTo>
                  <a:lnTo>
                    <a:pt x="1383675" y="104340"/>
                  </a:lnTo>
                  <a:lnTo>
                    <a:pt x="1436741" y="106867"/>
                  </a:lnTo>
                  <a:lnTo>
                    <a:pt x="1437427" y="107374"/>
                  </a:lnTo>
                  <a:lnTo>
                    <a:pt x="1439594" y="146387"/>
                  </a:lnTo>
                  <a:lnTo>
                    <a:pt x="1493780" y="204907"/>
                  </a:lnTo>
                  <a:lnTo>
                    <a:pt x="1493780" y="272097"/>
                  </a:lnTo>
                  <a:lnTo>
                    <a:pt x="1519788" y="298106"/>
                  </a:lnTo>
                  <a:cubicBezTo>
                    <a:pt x="1519066" y="327005"/>
                    <a:pt x="1518343" y="355903"/>
                    <a:pt x="1517621" y="384802"/>
                  </a:cubicBezTo>
                  <a:lnTo>
                    <a:pt x="1528458" y="408643"/>
                  </a:lnTo>
                  <a:lnTo>
                    <a:pt x="1528458" y="428150"/>
                  </a:lnTo>
                  <a:lnTo>
                    <a:pt x="1534960" y="447657"/>
                  </a:lnTo>
                  <a:cubicBezTo>
                    <a:pt x="1535683" y="479445"/>
                    <a:pt x="1536405" y="511234"/>
                    <a:pt x="1537128" y="543022"/>
                  </a:cubicBezTo>
                  <a:lnTo>
                    <a:pt x="1539007" y="556175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85B9041D-C55B-5D18-67E0-D38C5BF4248F}"/>
                </a:ext>
              </a:extLst>
            </p:cNvPr>
            <p:cNvSpPr/>
            <p:nvPr/>
          </p:nvSpPr>
          <p:spPr>
            <a:xfrm rot="20820390">
              <a:off x="1523134" y="5021638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16F284BE-E685-C749-80B9-047C3F7E5C1C}"/>
                </a:ext>
              </a:extLst>
            </p:cNvPr>
            <p:cNvSpPr/>
            <p:nvPr/>
          </p:nvSpPr>
          <p:spPr>
            <a:xfrm rot="1511888">
              <a:off x="2172347" y="4976300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4147553-0229-8084-B811-E3446E1D8763}"/>
                </a:ext>
              </a:extLst>
            </p:cNvPr>
            <p:cNvSpPr/>
            <p:nvPr/>
          </p:nvSpPr>
          <p:spPr>
            <a:xfrm>
              <a:off x="1669964" y="6224495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234" name="正方形/長方形 233">
              <a:extLst>
                <a:ext uri="{FF2B5EF4-FFF2-40B4-BE49-F238E27FC236}">
                  <a16:creationId xmlns:a16="http://schemas.microsoft.com/office/drawing/2014/main" id="{414DD968-FD49-5FEC-7074-AC1F10DE2F87}"/>
                </a:ext>
              </a:extLst>
            </p:cNvPr>
            <p:cNvSpPr/>
            <p:nvPr/>
          </p:nvSpPr>
          <p:spPr>
            <a:xfrm>
              <a:off x="1677183" y="4085651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B4C5A4F5-20AB-8D09-F02B-45986F741C51}"/>
                </a:ext>
              </a:extLst>
            </p:cNvPr>
            <p:cNvSpPr/>
            <p:nvPr/>
          </p:nvSpPr>
          <p:spPr>
            <a:xfrm>
              <a:off x="2624923" y="4085651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4784C0E6-D356-CC22-DEF8-5EDFE30A306C}"/>
                </a:ext>
              </a:extLst>
            </p:cNvPr>
            <p:cNvSpPr/>
            <p:nvPr/>
          </p:nvSpPr>
          <p:spPr>
            <a:xfrm>
              <a:off x="692454" y="5122466"/>
              <a:ext cx="613864" cy="1306911"/>
            </a:xfrm>
            <a:custGeom>
              <a:avLst/>
              <a:gdLst>
                <a:gd name="connsiteX0" fmla="*/ 253528 w 613864"/>
                <a:gd name="connsiteY0" fmla="*/ 0 h 1306911"/>
                <a:gd name="connsiteX1" fmla="*/ 312161 w 613864"/>
                <a:gd name="connsiteY1" fmla="*/ 30591 h 1306911"/>
                <a:gd name="connsiteX2" fmla="*/ 338169 w 613864"/>
                <a:gd name="connsiteY2" fmla="*/ 20187 h 1306911"/>
                <a:gd name="connsiteX3" fmla="*/ 348573 w 613864"/>
                <a:gd name="connsiteY3" fmla="*/ 40995 h 1306911"/>
                <a:gd name="connsiteX4" fmla="*/ 384985 w 613864"/>
                <a:gd name="connsiteY4" fmla="*/ 48798 h 1306911"/>
                <a:gd name="connsiteX5" fmla="*/ 408394 w 613864"/>
                <a:gd name="connsiteY5" fmla="*/ 48798 h 1306911"/>
                <a:gd name="connsiteX6" fmla="*/ 439605 w 613864"/>
                <a:gd name="connsiteY6" fmla="*/ 64403 h 1306911"/>
                <a:gd name="connsiteX7" fmla="*/ 421399 w 613864"/>
                <a:gd name="connsiteY7" fmla="*/ 85210 h 1306911"/>
                <a:gd name="connsiteX8" fmla="*/ 434402 w 613864"/>
                <a:gd name="connsiteY8" fmla="*/ 108618 h 1306911"/>
                <a:gd name="connsiteX9" fmla="*/ 426600 w 613864"/>
                <a:gd name="connsiteY9" fmla="*/ 165838 h 1306911"/>
                <a:gd name="connsiteX10" fmla="*/ 416196 w 613864"/>
                <a:gd name="connsiteY10" fmla="*/ 178842 h 1306911"/>
                <a:gd name="connsiteX11" fmla="*/ 416196 w 613864"/>
                <a:gd name="connsiteY11" fmla="*/ 204851 h 1306911"/>
                <a:gd name="connsiteX12" fmla="*/ 437004 w 613864"/>
                <a:gd name="connsiteY12" fmla="*/ 197048 h 1306911"/>
                <a:gd name="connsiteX13" fmla="*/ 439605 w 613864"/>
                <a:gd name="connsiteY13" fmla="*/ 228259 h 1306911"/>
                <a:gd name="connsiteX14" fmla="*/ 489022 w 613864"/>
                <a:gd name="connsiteY14" fmla="*/ 256869 h 1306911"/>
                <a:gd name="connsiteX15" fmla="*/ 520232 w 613864"/>
                <a:gd name="connsiteY15" fmla="*/ 249066 h 1306911"/>
                <a:gd name="connsiteX16" fmla="*/ 561846 w 613864"/>
                <a:gd name="connsiteY16" fmla="*/ 272475 h 1306911"/>
                <a:gd name="connsiteX17" fmla="*/ 600859 w 613864"/>
                <a:gd name="connsiteY17" fmla="*/ 316689 h 1306911"/>
                <a:gd name="connsiteX18" fmla="*/ 611263 w 613864"/>
                <a:gd name="connsiteY18" fmla="*/ 327093 h 1306911"/>
                <a:gd name="connsiteX19" fmla="*/ 613864 w 613864"/>
                <a:gd name="connsiteY19" fmla="*/ 355703 h 1306911"/>
                <a:gd name="connsiteX20" fmla="*/ 593057 w 613864"/>
                <a:gd name="connsiteY20" fmla="*/ 373909 h 1306911"/>
                <a:gd name="connsiteX21" fmla="*/ 580053 w 613864"/>
                <a:gd name="connsiteY21" fmla="*/ 412922 h 1306911"/>
                <a:gd name="connsiteX22" fmla="*/ 528035 w 613864"/>
                <a:gd name="connsiteY22" fmla="*/ 441532 h 1306911"/>
                <a:gd name="connsiteX23" fmla="*/ 502025 w 613864"/>
                <a:gd name="connsiteY23" fmla="*/ 464940 h 1306911"/>
                <a:gd name="connsiteX24" fmla="*/ 465613 w 613864"/>
                <a:gd name="connsiteY24" fmla="*/ 459739 h 1306911"/>
                <a:gd name="connsiteX25" fmla="*/ 423999 w 613864"/>
                <a:gd name="connsiteY25" fmla="*/ 451935 h 1306911"/>
                <a:gd name="connsiteX26" fmla="*/ 408394 w 613864"/>
                <a:gd name="connsiteY26" fmla="*/ 454537 h 1306911"/>
                <a:gd name="connsiteX27" fmla="*/ 408394 w 613864"/>
                <a:gd name="connsiteY27" fmla="*/ 464940 h 1306911"/>
                <a:gd name="connsiteX28" fmla="*/ 387586 w 613864"/>
                <a:gd name="connsiteY28" fmla="*/ 490949 h 1306911"/>
                <a:gd name="connsiteX29" fmla="*/ 397990 w 613864"/>
                <a:gd name="connsiteY29" fmla="*/ 514357 h 1306911"/>
                <a:gd name="connsiteX30" fmla="*/ 395389 w 613864"/>
                <a:gd name="connsiteY30" fmla="*/ 571577 h 1306911"/>
                <a:gd name="connsiteX31" fmla="*/ 384985 w 613864"/>
                <a:gd name="connsiteY31" fmla="*/ 592384 h 1306911"/>
                <a:gd name="connsiteX32" fmla="*/ 397990 w 613864"/>
                <a:gd name="connsiteY32" fmla="*/ 615792 h 1306911"/>
                <a:gd name="connsiteX33" fmla="*/ 397990 w 613864"/>
                <a:gd name="connsiteY33" fmla="*/ 639200 h 1306911"/>
                <a:gd name="connsiteX34" fmla="*/ 382385 w 613864"/>
                <a:gd name="connsiteY34" fmla="*/ 665209 h 1306911"/>
                <a:gd name="connsiteX35" fmla="*/ 358977 w 613864"/>
                <a:gd name="connsiteY35" fmla="*/ 667809 h 1306911"/>
                <a:gd name="connsiteX36" fmla="*/ 358977 w 613864"/>
                <a:gd name="connsiteY36" fmla="*/ 717226 h 1306911"/>
                <a:gd name="connsiteX37" fmla="*/ 345972 w 613864"/>
                <a:gd name="connsiteY37" fmla="*/ 732832 h 1306911"/>
                <a:gd name="connsiteX38" fmla="*/ 348573 w 613864"/>
                <a:gd name="connsiteY38" fmla="*/ 753640 h 1306911"/>
                <a:gd name="connsiteX39" fmla="*/ 351174 w 613864"/>
                <a:gd name="connsiteY39" fmla="*/ 769245 h 1306911"/>
                <a:gd name="connsiteX40" fmla="*/ 332968 w 613864"/>
                <a:gd name="connsiteY40" fmla="*/ 810859 h 1306911"/>
                <a:gd name="connsiteX41" fmla="*/ 332968 w 613864"/>
                <a:gd name="connsiteY41" fmla="*/ 829065 h 1306911"/>
                <a:gd name="connsiteX42" fmla="*/ 338169 w 613864"/>
                <a:gd name="connsiteY42" fmla="*/ 855074 h 1306911"/>
                <a:gd name="connsiteX43" fmla="*/ 364178 w 613864"/>
                <a:gd name="connsiteY43" fmla="*/ 894087 h 1306911"/>
                <a:gd name="connsiteX44" fmla="*/ 400591 w 613864"/>
                <a:gd name="connsiteY44" fmla="*/ 917495 h 1306911"/>
                <a:gd name="connsiteX45" fmla="*/ 416196 w 613864"/>
                <a:gd name="connsiteY45" fmla="*/ 914894 h 1306911"/>
                <a:gd name="connsiteX46" fmla="*/ 447407 w 613864"/>
                <a:gd name="connsiteY46" fmla="*/ 951306 h 1306911"/>
                <a:gd name="connsiteX47" fmla="*/ 408394 w 613864"/>
                <a:gd name="connsiteY47" fmla="*/ 1003325 h 1306911"/>
                <a:gd name="connsiteX48" fmla="*/ 364178 w 613864"/>
                <a:gd name="connsiteY48" fmla="*/ 1037137 h 1306911"/>
                <a:gd name="connsiteX49" fmla="*/ 366779 w 613864"/>
                <a:gd name="connsiteY49" fmla="*/ 1065746 h 1306911"/>
                <a:gd name="connsiteX50" fmla="*/ 322565 w 613864"/>
                <a:gd name="connsiteY50" fmla="*/ 1104760 h 1306911"/>
                <a:gd name="connsiteX51" fmla="*/ 322565 w 613864"/>
                <a:gd name="connsiteY51" fmla="*/ 1125567 h 1306911"/>
                <a:gd name="connsiteX52" fmla="*/ 286151 w 613864"/>
                <a:gd name="connsiteY52" fmla="*/ 1174984 h 1306911"/>
                <a:gd name="connsiteX53" fmla="*/ 260143 w 613864"/>
                <a:gd name="connsiteY53" fmla="*/ 1182786 h 1306911"/>
                <a:gd name="connsiteX54" fmla="*/ 254940 w 613864"/>
                <a:gd name="connsiteY54" fmla="*/ 1237405 h 1306911"/>
                <a:gd name="connsiteX55" fmla="*/ 260143 w 613864"/>
                <a:gd name="connsiteY55" fmla="*/ 1253011 h 1306911"/>
                <a:gd name="connsiteX56" fmla="*/ 273148 w 613864"/>
                <a:gd name="connsiteY56" fmla="*/ 1302428 h 1306911"/>
                <a:gd name="connsiteX57" fmla="*/ 274493 w 613864"/>
                <a:gd name="connsiteY57" fmla="*/ 1306911 h 1306911"/>
                <a:gd name="connsiteX58" fmla="*/ 0 w 613864"/>
                <a:gd name="connsiteY58" fmla="*/ 1306911 h 1306911"/>
                <a:gd name="connsiteX59" fmla="*/ 0 w 613864"/>
                <a:gd name="connsiteY59" fmla="*/ 661008 h 1306911"/>
                <a:gd name="connsiteX60" fmla="*/ 42969 w 613864"/>
                <a:gd name="connsiteY60" fmla="*/ 614818 h 1306911"/>
                <a:gd name="connsiteX61" fmla="*/ 101488 w 613864"/>
                <a:gd name="connsiteY61" fmla="*/ 535164 h 1306911"/>
                <a:gd name="connsiteX62" fmla="*/ 129123 w 613864"/>
                <a:gd name="connsiteY62" fmla="*/ 471768 h 1306911"/>
                <a:gd name="connsiteX63" fmla="*/ 129123 w 613864"/>
                <a:gd name="connsiteY63" fmla="*/ 440882 h 1306911"/>
                <a:gd name="connsiteX64" fmla="*/ 148629 w 613864"/>
                <a:gd name="connsiteY64" fmla="*/ 403494 h 1306911"/>
                <a:gd name="connsiteX65" fmla="*/ 150255 w 613864"/>
                <a:gd name="connsiteY65" fmla="*/ 195424 h 1306911"/>
                <a:gd name="connsiteX0" fmla="*/ 253528 w 613864"/>
                <a:gd name="connsiteY0" fmla="*/ 0 h 1430756"/>
                <a:gd name="connsiteX1" fmla="*/ 312161 w 613864"/>
                <a:gd name="connsiteY1" fmla="*/ 30591 h 1430756"/>
                <a:gd name="connsiteX2" fmla="*/ 338169 w 613864"/>
                <a:gd name="connsiteY2" fmla="*/ 20187 h 1430756"/>
                <a:gd name="connsiteX3" fmla="*/ 348573 w 613864"/>
                <a:gd name="connsiteY3" fmla="*/ 40995 h 1430756"/>
                <a:gd name="connsiteX4" fmla="*/ 384985 w 613864"/>
                <a:gd name="connsiteY4" fmla="*/ 48798 h 1430756"/>
                <a:gd name="connsiteX5" fmla="*/ 408394 w 613864"/>
                <a:gd name="connsiteY5" fmla="*/ 48798 h 1430756"/>
                <a:gd name="connsiteX6" fmla="*/ 439605 w 613864"/>
                <a:gd name="connsiteY6" fmla="*/ 64403 h 1430756"/>
                <a:gd name="connsiteX7" fmla="*/ 421399 w 613864"/>
                <a:gd name="connsiteY7" fmla="*/ 85210 h 1430756"/>
                <a:gd name="connsiteX8" fmla="*/ 434402 w 613864"/>
                <a:gd name="connsiteY8" fmla="*/ 108618 h 1430756"/>
                <a:gd name="connsiteX9" fmla="*/ 426600 w 613864"/>
                <a:gd name="connsiteY9" fmla="*/ 165838 h 1430756"/>
                <a:gd name="connsiteX10" fmla="*/ 416196 w 613864"/>
                <a:gd name="connsiteY10" fmla="*/ 178842 h 1430756"/>
                <a:gd name="connsiteX11" fmla="*/ 416196 w 613864"/>
                <a:gd name="connsiteY11" fmla="*/ 204851 h 1430756"/>
                <a:gd name="connsiteX12" fmla="*/ 437004 w 613864"/>
                <a:gd name="connsiteY12" fmla="*/ 197048 h 1430756"/>
                <a:gd name="connsiteX13" fmla="*/ 439605 w 613864"/>
                <a:gd name="connsiteY13" fmla="*/ 228259 h 1430756"/>
                <a:gd name="connsiteX14" fmla="*/ 489022 w 613864"/>
                <a:gd name="connsiteY14" fmla="*/ 256869 h 1430756"/>
                <a:gd name="connsiteX15" fmla="*/ 520232 w 613864"/>
                <a:gd name="connsiteY15" fmla="*/ 249066 h 1430756"/>
                <a:gd name="connsiteX16" fmla="*/ 561846 w 613864"/>
                <a:gd name="connsiteY16" fmla="*/ 272475 h 1430756"/>
                <a:gd name="connsiteX17" fmla="*/ 600859 w 613864"/>
                <a:gd name="connsiteY17" fmla="*/ 316689 h 1430756"/>
                <a:gd name="connsiteX18" fmla="*/ 611263 w 613864"/>
                <a:gd name="connsiteY18" fmla="*/ 327093 h 1430756"/>
                <a:gd name="connsiteX19" fmla="*/ 613864 w 613864"/>
                <a:gd name="connsiteY19" fmla="*/ 355703 h 1430756"/>
                <a:gd name="connsiteX20" fmla="*/ 593057 w 613864"/>
                <a:gd name="connsiteY20" fmla="*/ 373909 h 1430756"/>
                <a:gd name="connsiteX21" fmla="*/ 580053 w 613864"/>
                <a:gd name="connsiteY21" fmla="*/ 412922 h 1430756"/>
                <a:gd name="connsiteX22" fmla="*/ 528035 w 613864"/>
                <a:gd name="connsiteY22" fmla="*/ 441532 h 1430756"/>
                <a:gd name="connsiteX23" fmla="*/ 502025 w 613864"/>
                <a:gd name="connsiteY23" fmla="*/ 464940 h 1430756"/>
                <a:gd name="connsiteX24" fmla="*/ 465613 w 613864"/>
                <a:gd name="connsiteY24" fmla="*/ 459739 h 1430756"/>
                <a:gd name="connsiteX25" fmla="*/ 423999 w 613864"/>
                <a:gd name="connsiteY25" fmla="*/ 451935 h 1430756"/>
                <a:gd name="connsiteX26" fmla="*/ 408394 w 613864"/>
                <a:gd name="connsiteY26" fmla="*/ 454537 h 1430756"/>
                <a:gd name="connsiteX27" fmla="*/ 408394 w 613864"/>
                <a:gd name="connsiteY27" fmla="*/ 464940 h 1430756"/>
                <a:gd name="connsiteX28" fmla="*/ 387586 w 613864"/>
                <a:gd name="connsiteY28" fmla="*/ 490949 h 1430756"/>
                <a:gd name="connsiteX29" fmla="*/ 397990 w 613864"/>
                <a:gd name="connsiteY29" fmla="*/ 514357 h 1430756"/>
                <a:gd name="connsiteX30" fmla="*/ 395389 w 613864"/>
                <a:gd name="connsiteY30" fmla="*/ 571577 h 1430756"/>
                <a:gd name="connsiteX31" fmla="*/ 384985 w 613864"/>
                <a:gd name="connsiteY31" fmla="*/ 592384 h 1430756"/>
                <a:gd name="connsiteX32" fmla="*/ 397990 w 613864"/>
                <a:gd name="connsiteY32" fmla="*/ 615792 h 1430756"/>
                <a:gd name="connsiteX33" fmla="*/ 397990 w 613864"/>
                <a:gd name="connsiteY33" fmla="*/ 639200 h 1430756"/>
                <a:gd name="connsiteX34" fmla="*/ 382385 w 613864"/>
                <a:gd name="connsiteY34" fmla="*/ 665209 h 1430756"/>
                <a:gd name="connsiteX35" fmla="*/ 358977 w 613864"/>
                <a:gd name="connsiteY35" fmla="*/ 667809 h 1430756"/>
                <a:gd name="connsiteX36" fmla="*/ 358977 w 613864"/>
                <a:gd name="connsiteY36" fmla="*/ 717226 h 1430756"/>
                <a:gd name="connsiteX37" fmla="*/ 345972 w 613864"/>
                <a:gd name="connsiteY37" fmla="*/ 732832 h 1430756"/>
                <a:gd name="connsiteX38" fmla="*/ 348573 w 613864"/>
                <a:gd name="connsiteY38" fmla="*/ 753640 h 1430756"/>
                <a:gd name="connsiteX39" fmla="*/ 351174 w 613864"/>
                <a:gd name="connsiteY39" fmla="*/ 769245 h 1430756"/>
                <a:gd name="connsiteX40" fmla="*/ 332968 w 613864"/>
                <a:gd name="connsiteY40" fmla="*/ 810859 h 1430756"/>
                <a:gd name="connsiteX41" fmla="*/ 332968 w 613864"/>
                <a:gd name="connsiteY41" fmla="*/ 829065 h 1430756"/>
                <a:gd name="connsiteX42" fmla="*/ 338169 w 613864"/>
                <a:gd name="connsiteY42" fmla="*/ 855074 h 1430756"/>
                <a:gd name="connsiteX43" fmla="*/ 364178 w 613864"/>
                <a:gd name="connsiteY43" fmla="*/ 894087 h 1430756"/>
                <a:gd name="connsiteX44" fmla="*/ 400591 w 613864"/>
                <a:gd name="connsiteY44" fmla="*/ 917495 h 1430756"/>
                <a:gd name="connsiteX45" fmla="*/ 416196 w 613864"/>
                <a:gd name="connsiteY45" fmla="*/ 914894 h 1430756"/>
                <a:gd name="connsiteX46" fmla="*/ 447407 w 613864"/>
                <a:gd name="connsiteY46" fmla="*/ 951306 h 1430756"/>
                <a:gd name="connsiteX47" fmla="*/ 408394 w 613864"/>
                <a:gd name="connsiteY47" fmla="*/ 1003325 h 1430756"/>
                <a:gd name="connsiteX48" fmla="*/ 364178 w 613864"/>
                <a:gd name="connsiteY48" fmla="*/ 1037137 h 1430756"/>
                <a:gd name="connsiteX49" fmla="*/ 366779 w 613864"/>
                <a:gd name="connsiteY49" fmla="*/ 1065746 h 1430756"/>
                <a:gd name="connsiteX50" fmla="*/ 322565 w 613864"/>
                <a:gd name="connsiteY50" fmla="*/ 1104760 h 1430756"/>
                <a:gd name="connsiteX51" fmla="*/ 322565 w 613864"/>
                <a:gd name="connsiteY51" fmla="*/ 1125567 h 1430756"/>
                <a:gd name="connsiteX52" fmla="*/ 286151 w 613864"/>
                <a:gd name="connsiteY52" fmla="*/ 1174984 h 1430756"/>
                <a:gd name="connsiteX53" fmla="*/ 260143 w 613864"/>
                <a:gd name="connsiteY53" fmla="*/ 1182786 h 1430756"/>
                <a:gd name="connsiteX54" fmla="*/ 254940 w 613864"/>
                <a:gd name="connsiteY54" fmla="*/ 1237405 h 1430756"/>
                <a:gd name="connsiteX55" fmla="*/ 260143 w 613864"/>
                <a:gd name="connsiteY55" fmla="*/ 1253011 h 1430756"/>
                <a:gd name="connsiteX56" fmla="*/ 273148 w 613864"/>
                <a:gd name="connsiteY56" fmla="*/ 1302428 h 1430756"/>
                <a:gd name="connsiteX57" fmla="*/ 274493 w 613864"/>
                <a:gd name="connsiteY57" fmla="*/ 1306911 h 1430756"/>
                <a:gd name="connsiteX58" fmla="*/ 133319 w 613864"/>
                <a:gd name="connsiteY58" fmla="*/ 1430735 h 1430756"/>
                <a:gd name="connsiteX59" fmla="*/ 0 w 613864"/>
                <a:gd name="connsiteY59" fmla="*/ 1306911 h 1430756"/>
                <a:gd name="connsiteX60" fmla="*/ 0 w 613864"/>
                <a:gd name="connsiteY60" fmla="*/ 661008 h 1430756"/>
                <a:gd name="connsiteX61" fmla="*/ 42969 w 613864"/>
                <a:gd name="connsiteY61" fmla="*/ 614818 h 1430756"/>
                <a:gd name="connsiteX62" fmla="*/ 101488 w 613864"/>
                <a:gd name="connsiteY62" fmla="*/ 535164 h 1430756"/>
                <a:gd name="connsiteX63" fmla="*/ 129123 w 613864"/>
                <a:gd name="connsiteY63" fmla="*/ 471768 h 1430756"/>
                <a:gd name="connsiteX64" fmla="*/ 129123 w 613864"/>
                <a:gd name="connsiteY64" fmla="*/ 440882 h 1430756"/>
                <a:gd name="connsiteX65" fmla="*/ 148629 w 613864"/>
                <a:gd name="connsiteY65" fmla="*/ 403494 h 1430756"/>
                <a:gd name="connsiteX66" fmla="*/ 150255 w 613864"/>
                <a:gd name="connsiteY66" fmla="*/ 195424 h 1430756"/>
                <a:gd name="connsiteX67" fmla="*/ 253528 w 613864"/>
                <a:gd name="connsiteY67" fmla="*/ 0 h 1430756"/>
                <a:gd name="connsiteX0" fmla="*/ 133319 w 613864"/>
                <a:gd name="connsiteY0" fmla="*/ 1430735 h 1522175"/>
                <a:gd name="connsiteX1" fmla="*/ 0 w 613864"/>
                <a:gd name="connsiteY1" fmla="*/ 1306911 h 1522175"/>
                <a:gd name="connsiteX2" fmla="*/ 0 w 613864"/>
                <a:gd name="connsiteY2" fmla="*/ 661008 h 1522175"/>
                <a:gd name="connsiteX3" fmla="*/ 42969 w 613864"/>
                <a:gd name="connsiteY3" fmla="*/ 614818 h 1522175"/>
                <a:gd name="connsiteX4" fmla="*/ 101488 w 613864"/>
                <a:gd name="connsiteY4" fmla="*/ 535164 h 1522175"/>
                <a:gd name="connsiteX5" fmla="*/ 129123 w 613864"/>
                <a:gd name="connsiteY5" fmla="*/ 471768 h 1522175"/>
                <a:gd name="connsiteX6" fmla="*/ 129123 w 613864"/>
                <a:gd name="connsiteY6" fmla="*/ 440882 h 1522175"/>
                <a:gd name="connsiteX7" fmla="*/ 148629 w 613864"/>
                <a:gd name="connsiteY7" fmla="*/ 403494 h 1522175"/>
                <a:gd name="connsiteX8" fmla="*/ 150255 w 613864"/>
                <a:gd name="connsiteY8" fmla="*/ 195424 h 1522175"/>
                <a:gd name="connsiteX9" fmla="*/ 253528 w 613864"/>
                <a:gd name="connsiteY9" fmla="*/ 0 h 1522175"/>
                <a:gd name="connsiteX10" fmla="*/ 312161 w 613864"/>
                <a:gd name="connsiteY10" fmla="*/ 30591 h 1522175"/>
                <a:gd name="connsiteX11" fmla="*/ 338169 w 613864"/>
                <a:gd name="connsiteY11" fmla="*/ 20187 h 1522175"/>
                <a:gd name="connsiteX12" fmla="*/ 348573 w 613864"/>
                <a:gd name="connsiteY12" fmla="*/ 40995 h 1522175"/>
                <a:gd name="connsiteX13" fmla="*/ 384985 w 613864"/>
                <a:gd name="connsiteY13" fmla="*/ 48798 h 1522175"/>
                <a:gd name="connsiteX14" fmla="*/ 408394 w 613864"/>
                <a:gd name="connsiteY14" fmla="*/ 48798 h 1522175"/>
                <a:gd name="connsiteX15" fmla="*/ 439605 w 613864"/>
                <a:gd name="connsiteY15" fmla="*/ 64403 h 1522175"/>
                <a:gd name="connsiteX16" fmla="*/ 421399 w 613864"/>
                <a:gd name="connsiteY16" fmla="*/ 85210 h 1522175"/>
                <a:gd name="connsiteX17" fmla="*/ 434402 w 613864"/>
                <a:gd name="connsiteY17" fmla="*/ 108618 h 1522175"/>
                <a:gd name="connsiteX18" fmla="*/ 426600 w 613864"/>
                <a:gd name="connsiteY18" fmla="*/ 165838 h 1522175"/>
                <a:gd name="connsiteX19" fmla="*/ 416196 w 613864"/>
                <a:gd name="connsiteY19" fmla="*/ 178842 h 1522175"/>
                <a:gd name="connsiteX20" fmla="*/ 416196 w 613864"/>
                <a:gd name="connsiteY20" fmla="*/ 204851 h 1522175"/>
                <a:gd name="connsiteX21" fmla="*/ 437004 w 613864"/>
                <a:gd name="connsiteY21" fmla="*/ 197048 h 1522175"/>
                <a:gd name="connsiteX22" fmla="*/ 439605 w 613864"/>
                <a:gd name="connsiteY22" fmla="*/ 228259 h 1522175"/>
                <a:gd name="connsiteX23" fmla="*/ 489022 w 613864"/>
                <a:gd name="connsiteY23" fmla="*/ 256869 h 1522175"/>
                <a:gd name="connsiteX24" fmla="*/ 520232 w 613864"/>
                <a:gd name="connsiteY24" fmla="*/ 249066 h 1522175"/>
                <a:gd name="connsiteX25" fmla="*/ 561846 w 613864"/>
                <a:gd name="connsiteY25" fmla="*/ 272475 h 1522175"/>
                <a:gd name="connsiteX26" fmla="*/ 600859 w 613864"/>
                <a:gd name="connsiteY26" fmla="*/ 316689 h 1522175"/>
                <a:gd name="connsiteX27" fmla="*/ 611263 w 613864"/>
                <a:gd name="connsiteY27" fmla="*/ 327093 h 1522175"/>
                <a:gd name="connsiteX28" fmla="*/ 613864 w 613864"/>
                <a:gd name="connsiteY28" fmla="*/ 355703 h 1522175"/>
                <a:gd name="connsiteX29" fmla="*/ 593057 w 613864"/>
                <a:gd name="connsiteY29" fmla="*/ 373909 h 1522175"/>
                <a:gd name="connsiteX30" fmla="*/ 580053 w 613864"/>
                <a:gd name="connsiteY30" fmla="*/ 412922 h 1522175"/>
                <a:gd name="connsiteX31" fmla="*/ 528035 w 613864"/>
                <a:gd name="connsiteY31" fmla="*/ 441532 h 1522175"/>
                <a:gd name="connsiteX32" fmla="*/ 502025 w 613864"/>
                <a:gd name="connsiteY32" fmla="*/ 464940 h 1522175"/>
                <a:gd name="connsiteX33" fmla="*/ 465613 w 613864"/>
                <a:gd name="connsiteY33" fmla="*/ 459739 h 1522175"/>
                <a:gd name="connsiteX34" fmla="*/ 423999 w 613864"/>
                <a:gd name="connsiteY34" fmla="*/ 451935 h 1522175"/>
                <a:gd name="connsiteX35" fmla="*/ 408394 w 613864"/>
                <a:gd name="connsiteY35" fmla="*/ 454537 h 1522175"/>
                <a:gd name="connsiteX36" fmla="*/ 408394 w 613864"/>
                <a:gd name="connsiteY36" fmla="*/ 464940 h 1522175"/>
                <a:gd name="connsiteX37" fmla="*/ 387586 w 613864"/>
                <a:gd name="connsiteY37" fmla="*/ 490949 h 1522175"/>
                <a:gd name="connsiteX38" fmla="*/ 397990 w 613864"/>
                <a:gd name="connsiteY38" fmla="*/ 514357 h 1522175"/>
                <a:gd name="connsiteX39" fmla="*/ 395389 w 613864"/>
                <a:gd name="connsiteY39" fmla="*/ 571577 h 1522175"/>
                <a:gd name="connsiteX40" fmla="*/ 384985 w 613864"/>
                <a:gd name="connsiteY40" fmla="*/ 592384 h 1522175"/>
                <a:gd name="connsiteX41" fmla="*/ 397990 w 613864"/>
                <a:gd name="connsiteY41" fmla="*/ 615792 h 1522175"/>
                <a:gd name="connsiteX42" fmla="*/ 397990 w 613864"/>
                <a:gd name="connsiteY42" fmla="*/ 639200 h 1522175"/>
                <a:gd name="connsiteX43" fmla="*/ 382385 w 613864"/>
                <a:gd name="connsiteY43" fmla="*/ 665209 h 1522175"/>
                <a:gd name="connsiteX44" fmla="*/ 358977 w 613864"/>
                <a:gd name="connsiteY44" fmla="*/ 667809 h 1522175"/>
                <a:gd name="connsiteX45" fmla="*/ 358977 w 613864"/>
                <a:gd name="connsiteY45" fmla="*/ 717226 h 1522175"/>
                <a:gd name="connsiteX46" fmla="*/ 345972 w 613864"/>
                <a:gd name="connsiteY46" fmla="*/ 732832 h 1522175"/>
                <a:gd name="connsiteX47" fmla="*/ 348573 w 613864"/>
                <a:gd name="connsiteY47" fmla="*/ 753640 h 1522175"/>
                <a:gd name="connsiteX48" fmla="*/ 351174 w 613864"/>
                <a:gd name="connsiteY48" fmla="*/ 769245 h 1522175"/>
                <a:gd name="connsiteX49" fmla="*/ 332968 w 613864"/>
                <a:gd name="connsiteY49" fmla="*/ 810859 h 1522175"/>
                <a:gd name="connsiteX50" fmla="*/ 332968 w 613864"/>
                <a:gd name="connsiteY50" fmla="*/ 829065 h 1522175"/>
                <a:gd name="connsiteX51" fmla="*/ 338169 w 613864"/>
                <a:gd name="connsiteY51" fmla="*/ 855074 h 1522175"/>
                <a:gd name="connsiteX52" fmla="*/ 364178 w 613864"/>
                <a:gd name="connsiteY52" fmla="*/ 894087 h 1522175"/>
                <a:gd name="connsiteX53" fmla="*/ 400591 w 613864"/>
                <a:gd name="connsiteY53" fmla="*/ 917495 h 1522175"/>
                <a:gd name="connsiteX54" fmla="*/ 416196 w 613864"/>
                <a:gd name="connsiteY54" fmla="*/ 914894 h 1522175"/>
                <a:gd name="connsiteX55" fmla="*/ 447407 w 613864"/>
                <a:gd name="connsiteY55" fmla="*/ 951306 h 1522175"/>
                <a:gd name="connsiteX56" fmla="*/ 408394 w 613864"/>
                <a:gd name="connsiteY56" fmla="*/ 1003325 h 1522175"/>
                <a:gd name="connsiteX57" fmla="*/ 364178 w 613864"/>
                <a:gd name="connsiteY57" fmla="*/ 1037137 h 1522175"/>
                <a:gd name="connsiteX58" fmla="*/ 366779 w 613864"/>
                <a:gd name="connsiteY58" fmla="*/ 1065746 h 1522175"/>
                <a:gd name="connsiteX59" fmla="*/ 322565 w 613864"/>
                <a:gd name="connsiteY59" fmla="*/ 1104760 h 1522175"/>
                <a:gd name="connsiteX60" fmla="*/ 322565 w 613864"/>
                <a:gd name="connsiteY60" fmla="*/ 1125567 h 1522175"/>
                <a:gd name="connsiteX61" fmla="*/ 286151 w 613864"/>
                <a:gd name="connsiteY61" fmla="*/ 1174984 h 1522175"/>
                <a:gd name="connsiteX62" fmla="*/ 260143 w 613864"/>
                <a:gd name="connsiteY62" fmla="*/ 1182786 h 1522175"/>
                <a:gd name="connsiteX63" fmla="*/ 254940 w 613864"/>
                <a:gd name="connsiteY63" fmla="*/ 1237405 h 1522175"/>
                <a:gd name="connsiteX64" fmla="*/ 260143 w 613864"/>
                <a:gd name="connsiteY64" fmla="*/ 1253011 h 1522175"/>
                <a:gd name="connsiteX65" fmla="*/ 273148 w 613864"/>
                <a:gd name="connsiteY65" fmla="*/ 1302428 h 1522175"/>
                <a:gd name="connsiteX66" fmla="*/ 274493 w 613864"/>
                <a:gd name="connsiteY66" fmla="*/ 1306911 h 1522175"/>
                <a:gd name="connsiteX67" fmla="*/ 224759 w 613864"/>
                <a:gd name="connsiteY67" fmla="*/ 1522175 h 1522175"/>
                <a:gd name="connsiteX0" fmla="*/ 0 w 613864"/>
                <a:gd name="connsiteY0" fmla="*/ 1306911 h 1522175"/>
                <a:gd name="connsiteX1" fmla="*/ 0 w 613864"/>
                <a:gd name="connsiteY1" fmla="*/ 661008 h 1522175"/>
                <a:gd name="connsiteX2" fmla="*/ 42969 w 613864"/>
                <a:gd name="connsiteY2" fmla="*/ 614818 h 1522175"/>
                <a:gd name="connsiteX3" fmla="*/ 101488 w 613864"/>
                <a:gd name="connsiteY3" fmla="*/ 535164 h 1522175"/>
                <a:gd name="connsiteX4" fmla="*/ 129123 w 613864"/>
                <a:gd name="connsiteY4" fmla="*/ 471768 h 1522175"/>
                <a:gd name="connsiteX5" fmla="*/ 129123 w 613864"/>
                <a:gd name="connsiteY5" fmla="*/ 440882 h 1522175"/>
                <a:gd name="connsiteX6" fmla="*/ 148629 w 613864"/>
                <a:gd name="connsiteY6" fmla="*/ 403494 h 1522175"/>
                <a:gd name="connsiteX7" fmla="*/ 150255 w 613864"/>
                <a:gd name="connsiteY7" fmla="*/ 195424 h 1522175"/>
                <a:gd name="connsiteX8" fmla="*/ 253528 w 613864"/>
                <a:gd name="connsiteY8" fmla="*/ 0 h 1522175"/>
                <a:gd name="connsiteX9" fmla="*/ 312161 w 613864"/>
                <a:gd name="connsiteY9" fmla="*/ 30591 h 1522175"/>
                <a:gd name="connsiteX10" fmla="*/ 338169 w 613864"/>
                <a:gd name="connsiteY10" fmla="*/ 20187 h 1522175"/>
                <a:gd name="connsiteX11" fmla="*/ 348573 w 613864"/>
                <a:gd name="connsiteY11" fmla="*/ 40995 h 1522175"/>
                <a:gd name="connsiteX12" fmla="*/ 384985 w 613864"/>
                <a:gd name="connsiteY12" fmla="*/ 48798 h 1522175"/>
                <a:gd name="connsiteX13" fmla="*/ 408394 w 613864"/>
                <a:gd name="connsiteY13" fmla="*/ 48798 h 1522175"/>
                <a:gd name="connsiteX14" fmla="*/ 439605 w 613864"/>
                <a:gd name="connsiteY14" fmla="*/ 64403 h 1522175"/>
                <a:gd name="connsiteX15" fmla="*/ 421399 w 613864"/>
                <a:gd name="connsiteY15" fmla="*/ 85210 h 1522175"/>
                <a:gd name="connsiteX16" fmla="*/ 434402 w 613864"/>
                <a:gd name="connsiteY16" fmla="*/ 108618 h 1522175"/>
                <a:gd name="connsiteX17" fmla="*/ 426600 w 613864"/>
                <a:gd name="connsiteY17" fmla="*/ 165838 h 1522175"/>
                <a:gd name="connsiteX18" fmla="*/ 416196 w 613864"/>
                <a:gd name="connsiteY18" fmla="*/ 178842 h 1522175"/>
                <a:gd name="connsiteX19" fmla="*/ 416196 w 613864"/>
                <a:gd name="connsiteY19" fmla="*/ 204851 h 1522175"/>
                <a:gd name="connsiteX20" fmla="*/ 437004 w 613864"/>
                <a:gd name="connsiteY20" fmla="*/ 197048 h 1522175"/>
                <a:gd name="connsiteX21" fmla="*/ 439605 w 613864"/>
                <a:gd name="connsiteY21" fmla="*/ 228259 h 1522175"/>
                <a:gd name="connsiteX22" fmla="*/ 489022 w 613864"/>
                <a:gd name="connsiteY22" fmla="*/ 256869 h 1522175"/>
                <a:gd name="connsiteX23" fmla="*/ 520232 w 613864"/>
                <a:gd name="connsiteY23" fmla="*/ 249066 h 1522175"/>
                <a:gd name="connsiteX24" fmla="*/ 561846 w 613864"/>
                <a:gd name="connsiteY24" fmla="*/ 272475 h 1522175"/>
                <a:gd name="connsiteX25" fmla="*/ 600859 w 613864"/>
                <a:gd name="connsiteY25" fmla="*/ 316689 h 1522175"/>
                <a:gd name="connsiteX26" fmla="*/ 611263 w 613864"/>
                <a:gd name="connsiteY26" fmla="*/ 327093 h 1522175"/>
                <a:gd name="connsiteX27" fmla="*/ 613864 w 613864"/>
                <a:gd name="connsiteY27" fmla="*/ 355703 h 1522175"/>
                <a:gd name="connsiteX28" fmla="*/ 593057 w 613864"/>
                <a:gd name="connsiteY28" fmla="*/ 373909 h 1522175"/>
                <a:gd name="connsiteX29" fmla="*/ 580053 w 613864"/>
                <a:gd name="connsiteY29" fmla="*/ 412922 h 1522175"/>
                <a:gd name="connsiteX30" fmla="*/ 528035 w 613864"/>
                <a:gd name="connsiteY30" fmla="*/ 441532 h 1522175"/>
                <a:gd name="connsiteX31" fmla="*/ 502025 w 613864"/>
                <a:gd name="connsiteY31" fmla="*/ 464940 h 1522175"/>
                <a:gd name="connsiteX32" fmla="*/ 465613 w 613864"/>
                <a:gd name="connsiteY32" fmla="*/ 459739 h 1522175"/>
                <a:gd name="connsiteX33" fmla="*/ 423999 w 613864"/>
                <a:gd name="connsiteY33" fmla="*/ 451935 h 1522175"/>
                <a:gd name="connsiteX34" fmla="*/ 408394 w 613864"/>
                <a:gd name="connsiteY34" fmla="*/ 454537 h 1522175"/>
                <a:gd name="connsiteX35" fmla="*/ 408394 w 613864"/>
                <a:gd name="connsiteY35" fmla="*/ 464940 h 1522175"/>
                <a:gd name="connsiteX36" fmla="*/ 387586 w 613864"/>
                <a:gd name="connsiteY36" fmla="*/ 490949 h 1522175"/>
                <a:gd name="connsiteX37" fmla="*/ 397990 w 613864"/>
                <a:gd name="connsiteY37" fmla="*/ 514357 h 1522175"/>
                <a:gd name="connsiteX38" fmla="*/ 395389 w 613864"/>
                <a:gd name="connsiteY38" fmla="*/ 571577 h 1522175"/>
                <a:gd name="connsiteX39" fmla="*/ 384985 w 613864"/>
                <a:gd name="connsiteY39" fmla="*/ 592384 h 1522175"/>
                <a:gd name="connsiteX40" fmla="*/ 397990 w 613864"/>
                <a:gd name="connsiteY40" fmla="*/ 615792 h 1522175"/>
                <a:gd name="connsiteX41" fmla="*/ 397990 w 613864"/>
                <a:gd name="connsiteY41" fmla="*/ 639200 h 1522175"/>
                <a:gd name="connsiteX42" fmla="*/ 382385 w 613864"/>
                <a:gd name="connsiteY42" fmla="*/ 665209 h 1522175"/>
                <a:gd name="connsiteX43" fmla="*/ 358977 w 613864"/>
                <a:gd name="connsiteY43" fmla="*/ 667809 h 1522175"/>
                <a:gd name="connsiteX44" fmla="*/ 358977 w 613864"/>
                <a:gd name="connsiteY44" fmla="*/ 717226 h 1522175"/>
                <a:gd name="connsiteX45" fmla="*/ 345972 w 613864"/>
                <a:gd name="connsiteY45" fmla="*/ 732832 h 1522175"/>
                <a:gd name="connsiteX46" fmla="*/ 348573 w 613864"/>
                <a:gd name="connsiteY46" fmla="*/ 753640 h 1522175"/>
                <a:gd name="connsiteX47" fmla="*/ 351174 w 613864"/>
                <a:gd name="connsiteY47" fmla="*/ 769245 h 1522175"/>
                <a:gd name="connsiteX48" fmla="*/ 332968 w 613864"/>
                <a:gd name="connsiteY48" fmla="*/ 810859 h 1522175"/>
                <a:gd name="connsiteX49" fmla="*/ 332968 w 613864"/>
                <a:gd name="connsiteY49" fmla="*/ 829065 h 1522175"/>
                <a:gd name="connsiteX50" fmla="*/ 338169 w 613864"/>
                <a:gd name="connsiteY50" fmla="*/ 855074 h 1522175"/>
                <a:gd name="connsiteX51" fmla="*/ 364178 w 613864"/>
                <a:gd name="connsiteY51" fmla="*/ 894087 h 1522175"/>
                <a:gd name="connsiteX52" fmla="*/ 400591 w 613864"/>
                <a:gd name="connsiteY52" fmla="*/ 917495 h 1522175"/>
                <a:gd name="connsiteX53" fmla="*/ 416196 w 613864"/>
                <a:gd name="connsiteY53" fmla="*/ 914894 h 1522175"/>
                <a:gd name="connsiteX54" fmla="*/ 447407 w 613864"/>
                <a:gd name="connsiteY54" fmla="*/ 951306 h 1522175"/>
                <a:gd name="connsiteX55" fmla="*/ 408394 w 613864"/>
                <a:gd name="connsiteY55" fmla="*/ 1003325 h 1522175"/>
                <a:gd name="connsiteX56" fmla="*/ 364178 w 613864"/>
                <a:gd name="connsiteY56" fmla="*/ 1037137 h 1522175"/>
                <a:gd name="connsiteX57" fmla="*/ 366779 w 613864"/>
                <a:gd name="connsiteY57" fmla="*/ 1065746 h 1522175"/>
                <a:gd name="connsiteX58" fmla="*/ 322565 w 613864"/>
                <a:gd name="connsiteY58" fmla="*/ 1104760 h 1522175"/>
                <a:gd name="connsiteX59" fmla="*/ 322565 w 613864"/>
                <a:gd name="connsiteY59" fmla="*/ 1125567 h 1522175"/>
                <a:gd name="connsiteX60" fmla="*/ 286151 w 613864"/>
                <a:gd name="connsiteY60" fmla="*/ 1174984 h 1522175"/>
                <a:gd name="connsiteX61" fmla="*/ 260143 w 613864"/>
                <a:gd name="connsiteY61" fmla="*/ 1182786 h 1522175"/>
                <a:gd name="connsiteX62" fmla="*/ 254940 w 613864"/>
                <a:gd name="connsiteY62" fmla="*/ 1237405 h 1522175"/>
                <a:gd name="connsiteX63" fmla="*/ 260143 w 613864"/>
                <a:gd name="connsiteY63" fmla="*/ 1253011 h 1522175"/>
                <a:gd name="connsiteX64" fmla="*/ 273148 w 613864"/>
                <a:gd name="connsiteY64" fmla="*/ 1302428 h 1522175"/>
                <a:gd name="connsiteX65" fmla="*/ 274493 w 613864"/>
                <a:gd name="connsiteY65" fmla="*/ 1306911 h 1522175"/>
                <a:gd name="connsiteX66" fmla="*/ 224759 w 613864"/>
                <a:gd name="connsiteY66" fmla="*/ 1522175 h 1522175"/>
                <a:gd name="connsiteX0" fmla="*/ 0 w 613864"/>
                <a:gd name="connsiteY0" fmla="*/ 1306911 h 1306911"/>
                <a:gd name="connsiteX1" fmla="*/ 0 w 613864"/>
                <a:gd name="connsiteY1" fmla="*/ 661008 h 1306911"/>
                <a:gd name="connsiteX2" fmla="*/ 42969 w 613864"/>
                <a:gd name="connsiteY2" fmla="*/ 614818 h 1306911"/>
                <a:gd name="connsiteX3" fmla="*/ 101488 w 613864"/>
                <a:gd name="connsiteY3" fmla="*/ 535164 h 1306911"/>
                <a:gd name="connsiteX4" fmla="*/ 129123 w 613864"/>
                <a:gd name="connsiteY4" fmla="*/ 471768 h 1306911"/>
                <a:gd name="connsiteX5" fmla="*/ 129123 w 613864"/>
                <a:gd name="connsiteY5" fmla="*/ 440882 h 1306911"/>
                <a:gd name="connsiteX6" fmla="*/ 148629 w 613864"/>
                <a:gd name="connsiteY6" fmla="*/ 403494 h 1306911"/>
                <a:gd name="connsiteX7" fmla="*/ 150255 w 613864"/>
                <a:gd name="connsiteY7" fmla="*/ 195424 h 1306911"/>
                <a:gd name="connsiteX8" fmla="*/ 253528 w 613864"/>
                <a:gd name="connsiteY8" fmla="*/ 0 h 1306911"/>
                <a:gd name="connsiteX9" fmla="*/ 312161 w 613864"/>
                <a:gd name="connsiteY9" fmla="*/ 30591 h 1306911"/>
                <a:gd name="connsiteX10" fmla="*/ 338169 w 613864"/>
                <a:gd name="connsiteY10" fmla="*/ 20187 h 1306911"/>
                <a:gd name="connsiteX11" fmla="*/ 348573 w 613864"/>
                <a:gd name="connsiteY11" fmla="*/ 40995 h 1306911"/>
                <a:gd name="connsiteX12" fmla="*/ 384985 w 613864"/>
                <a:gd name="connsiteY12" fmla="*/ 48798 h 1306911"/>
                <a:gd name="connsiteX13" fmla="*/ 408394 w 613864"/>
                <a:gd name="connsiteY13" fmla="*/ 48798 h 1306911"/>
                <a:gd name="connsiteX14" fmla="*/ 439605 w 613864"/>
                <a:gd name="connsiteY14" fmla="*/ 64403 h 1306911"/>
                <a:gd name="connsiteX15" fmla="*/ 421399 w 613864"/>
                <a:gd name="connsiteY15" fmla="*/ 85210 h 1306911"/>
                <a:gd name="connsiteX16" fmla="*/ 434402 w 613864"/>
                <a:gd name="connsiteY16" fmla="*/ 108618 h 1306911"/>
                <a:gd name="connsiteX17" fmla="*/ 426600 w 613864"/>
                <a:gd name="connsiteY17" fmla="*/ 165838 h 1306911"/>
                <a:gd name="connsiteX18" fmla="*/ 416196 w 613864"/>
                <a:gd name="connsiteY18" fmla="*/ 178842 h 1306911"/>
                <a:gd name="connsiteX19" fmla="*/ 416196 w 613864"/>
                <a:gd name="connsiteY19" fmla="*/ 204851 h 1306911"/>
                <a:gd name="connsiteX20" fmla="*/ 437004 w 613864"/>
                <a:gd name="connsiteY20" fmla="*/ 197048 h 1306911"/>
                <a:gd name="connsiteX21" fmla="*/ 439605 w 613864"/>
                <a:gd name="connsiteY21" fmla="*/ 228259 h 1306911"/>
                <a:gd name="connsiteX22" fmla="*/ 489022 w 613864"/>
                <a:gd name="connsiteY22" fmla="*/ 256869 h 1306911"/>
                <a:gd name="connsiteX23" fmla="*/ 520232 w 613864"/>
                <a:gd name="connsiteY23" fmla="*/ 249066 h 1306911"/>
                <a:gd name="connsiteX24" fmla="*/ 561846 w 613864"/>
                <a:gd name="connsiteY24" fmla="*/ 272475 h 1306911"/>
                <a:gd name="connsiteX25" fmla="*/ 600859 w 613864"/>
                <a:gd name="connsiteY25" fmla="*/ 316689 h 1306911"/>
                <a:gd name="connsiteX26" fmla="*/ 611263 w 613864"/>
                <a:gd name="connsiteY26" fmla="*/ 327093 h 1306911"/>
                <a:gd name="connsiteX27" fmla="*/ 613864 w 613864"/>
                <a:gd name="connsiteY27" fmla="*/ 355703 h 1306911"/>
                <a:gd name="connsiteX28" fmla="*/ 593057 w 613864"/>
                <a:gd name="connsiteY28" fmla="*/ 373909 h 1306911"/>
                <a:gd name="connsiteX29" fmla="*/ 580053 w 613864"/>
                <a:gd name="connsiteY29" fmla="*/ 412922 h 1306911"/>
                <a:gd name="connsiteX30" fmla="*/ 528035 w 613864"/>
                <a:gd name="connsiteY30" fmla="*/ 441532 h 1306911"/>
                <a:gd name="connsiteX31" fmla="*/ 502025 w 613864"/>
                <a:gd name="connsiteY31" fmla="*/ 464940 h 1306911"/>
                <a:gd name="connsiteX32" fmla="*/ 465613 w 613864"/>
                <a:gd name="connsiteY32" fmla="*/ 459739 h 1306911"/>
                <a:gd name="connsiteX33" fmla="*/ 423999 w 613864"/>
                <a:gd name="connsiteY33" fmla="*/ 451935 h 1306911"/>
                <a:gd name="connsiteX34" fmla="*/ 408394 w 613864"/>
                <a:gd name="connsiteY34" fmla="*/ 454537 h 1306911"/>
                <a:gd name="connsiteX35" fmla="*/ 408394 w 613864"/>
                <a:gd name="connsiteY35" fmla="*/ 464940 h 1306911"/>
                <a:gd name="connsiteX36" fmla="*/ 387586 w 613864"/>
                <a:gd name="connsiteY36" fmla="*/ 490949 h 1306911"/>
                <a:gd name="connsiteX37" fmla="*/ 397990 w 613864"/>
                <a:gd name="connsiteY37" fmla="*/ 514357 h 1306911"/>
                <a:gd name="connsiteX38" fmla="*/ 395389 w 613864"/>
                <a:gd name="connsiteY38" fmla="*/ 571577 h 1306911"/>
                <a:gd name="connsiteX39" fmla="*/ 384985 w 613864"/>
                <a:gd name="connsiteY39" fmla="*/ 592384 h 1306911"/>
                <a:gd name="connsiteX40" fmla="*/ 397990 w 613864"/>
                <a:gd name="connsiteY40" fmla="*/ 615792 h 1306911"/>
                <a:gd name="connsiteX41" fmla="*/ 397990 w 613864"/>
                <a:gd name="connsiteY41" fmla="*/ 639200 h 1306911"/>
                <a:gd name="connsiteX42" fmla="*/ 382385 w 613864"/>
                <a:gd name="connsiteY42" fmla="*/ 665209 h 1306911"/>
                <a:gd name="connsiteX43" fmla="*/ 358977 w 613864"/>
                <a:gd name="connsiteY43" fmla="*/ 667809 h 1306911"/>
                <a:gd name="connsiteX44" fmla="*/ 358977 w 613864"/>
                <a:gd name="connsiteY44" fmla="*/ 717226 h 1306911"/>
                <a:gd name="connsiteX45" fmla="*/ 345972 w 613864"/>
                <a:gd name="connsiteY45" fmla="*/ 732832 h 1306911"/>
                <a:gd name="connsiteX46" fmla="*/ 348573 w 613864"/>
                <a:gd name="connsiteY46" fmla="*/ 753640 h 1306911"/>
                <a:gd name="connsiteX47" fmla="*/ 351174 w 613864"/>
                <a:gd name="connsiteY47" fmla="*/ 769245 h 1306911"/>
                <a:gd name="connsiteX48" fmla="*/ 332968 w 613864"/>
                <a:gd name="connsiteY48" fmla="*/ 810859 h 1306911"/>
                <a:gd name="connsiteX49" fmla="*/ 332968 w 613864"/>
                <a:gd name="connsiteY49" fmla="*/ 829065 h 1306911"/>
                <a:gd name="connsiteX50" fmla="*/ 338169 w 613864"/>
                <a:gd name="connsiteY50" fmla="*/ 855074 h 1306911"/>
                <a:gd name="connsiteX51" fmla="*/ 364178 w 613864"/>
                <a:gd name="connsiteY51" fmla="*/ 894087 h 1306911"/>
                <a:gd name="connsiteX52" fmla="*/ 400591 w 613864"/>
                <a:gd name="connsiteY52" fmla="*/ 917495 h 1306911"/>
                <a:gd name="connsiteX53" fmla="*/ 416196 w 613864"/>
                <a:gd name="connsiteY53" fmla="*/ 914894 h 1306911"/>
                <a:gd name="connsiteX54" fmla="*/ 447407 w 613864"/>
                <a:gd name="connsiteY54" fmla="*/ 951306 h 1306911"/>
                <a:gd name="connsiteX55" fmla="*/ 408394 w 613864"/>
                <a:gd name="connsiteY55" fmla="*/ 1003325 h 1306911"/>
                <a:gd name="connsiteX56" fmla="*/ 364178 w 613864"/>
                <a:gd name="connsiteY56" fmla="*/ 1037137 h 1306911"/>
                <a:gd name="connsiteX57" fmla="*/ 366779 w 613864"/>
                <a:gd name="connsiteY57" fmla="*/ 1065746 h 1306911"/>
                <a:gd name="connsiteX58" fmla="*/ 322565 w 613864"/>
                <a:gd name="connsiteY58" fmla="*/ 1104760 h 1306911"/>
                <a:gd name="connsiteX59" fmla="*/ 322565 w 613864"/>
                <a:gd name="connsiteY59" fmla="*/ 1125567 h 1306911"/>
                <a:gd name="connsiteX60" fmla="*/ 286151 w 613864"/>
                <a:gd name="connsiteY60" fmla="*/ 1174984 h 1306911"/>
                <a:gd name="connsiteX61" fmla="*/ 260143 w 613864"/>
                <a:gd name="connsiteY61" fmla="*/ 1182786 h 1306911"/>
                <a:gd name="connsiteX62" fmla="*/ 254940 w 613864"/>
                <a:gd name="connsiteY62" fmla="*/ 1237405 h 1306911"/>
                <a:gd name="connsiteX63" fmla="*/ 260143 w 613864"/>
                <a:gd name="connsiteY63" fmla="*/ 1253011 h 1306911"/>
                <a:gd name="connsiteX64" fmla="*/ 273148 w 613864"/>
                <a:gd name="connsiteY64" fmla="*/ 1302428 h 1306911"/>
                <a:gd name="connsiteX65" fmla="*/ 274493 w 613864"/>
                <a:gd name="connsiteY65" fmla="*/ 1306911 h 1306911"/>
                <a:gd name="connsiteX0" fmla="*/ 0 w 613864"/>
                <a:gd name="connsiteY0" fmla="*/ 661008 h 1306911"/>
                <a:gd name="connsiteX1" fmla="*/ 42969 w 613864"/>
                <a:gd name="connsiteY1" fmla="*/ 614818 h 1306911"/>
                <a:gd name="connsiteX2" fmla="*/ 101488 w 613864"/>
                <a:gd name="connsiteY2" fmla="*/ 535164 h 1306911"/>
                <a:gd name="connsiteX3" fmla="*/ 129123 w 613864"/>
                <a:gd name="connsiteY3" fmla="*/ 471768 h 1306911"/>
                <a:gd name="connsiteX4" fmla="*/ 129123 w 613864"/>
                <a:gd name="connsiteY4" fmla="*/ 440882 h 1306911"/>
                <a:gd name="connsiteX5" fmla="*/ 148629 w 613864"/>
                <a:gd name="connsiteY5" fmla="*/ 403494 h 1306911"/>
                <a:gd name="connsiteX6" fmla="*/ 150255 w 613864"/>
                <a:gd name="connsiteY6" fmla="*/ 195424 h 1306911"/>
                <a:gd name="connsiteX7" fmla="*/ 253528 w 613864"/>
                <a:gd name="connsiteY7" fmla="*/ 0 h 1306911"/>
                <a:gd name="connsiteX8" fmla="*/ 312161 w 613864"/>
                <a:gd name="connsiteY8" fmla="*/ 30591 h 1306911"/>
                <a:gd name="connsiteX9" fmla="*/ 338169 w 613864"/>
                <a:gd name="connsiteY9" fmla="*/ 20187 h 1306911"/>
                <a:gd name="connsiteX10" fmla="*/ 348573 w 613864"/>
                <a:gd name="connsiteY10" fmla="*/ 40995 h 1306911"/>
                <a:gd name="connsiteX11" fmla="*/ 384985 w 613864"/>
                <a:gd name="connsiteY11" fmla="*/ 48798 h 1306911"/>
                <a:gd name="connsiteX12" fmla="*/ 408394 w 613864"/>
                <a:gd name="connsiteY12" fmla="*/ 48798 h 1306911"/>
                <a:gd name="connsiteX13" fmla="*/ 439605 w 613864"/>
                <a:gd name="connsiteY13" fmla="*/ 64403 h 1306911"/>
                <a:gd name="connsiteX14" fmla="*/ 421399 w 613864"/>
                <a:gd name="connsiteY14" fmla="*/ 85210 h 1306911"/>
                <a:gd name="connsiteX15" fmla="*/ 434402 w 613864"/>
                <a:gd name="connsiteY15" fmla="*/ 108618 h 1306911"/>
                <a:gd name="connsiteX16" fmla="*/ 426600 w 613864"/>
                <a:gd name="connsiteY16" fmla="*/ 165838 h 1306911"/>
                <a:gd name="connsiteX17" fmla="*/ 416196 w 613864"/>
                <a:gd name="connsiteY17" fmla="*/ 178842 h 1306911"/>
                <a:gd name="connsiteX18" fmla="*/ 416196 w 613864"/>
                <a:gd name="connsiteY18" fmla="*/ 204851 h 1306911"/>
                <a:gd name="connsiteX19" fmla="*/ 437004 w 613864"/>
                <a:gd name="connsiteY19" fmla="*/ 197048 h 1306911"/>
                <a:gd name="connsiteX20" fmla="*/ 439605 w 613864"/>
                <a:gd name="connsiteY20" fmla="*/ 228259 h 1306911"/>
                <a:gd name="connsiteX21" fmla="*/ 489022 w 613864"/>
                <a:gd name="connsiteY21" fmla="*/ 256869 h 1306911"/>
                <a:gd name="connsiteX22" fmla="*/ 520232 w 613864"/>
                <a:gd name="connsiteY22" fmla="*/ 249066 h 1306911"/>
                <a:gd name="connsiteX23" fmla="*/ 561846 w 613864"/>
                <a:gd name="connsiteY23" fmla="*/ 272475 h 1306911"/>
                <a:gd name="connsiteX24" fmla="*/ 600859 w 613864"/>
                <a:gd name="connsiteY24" fmla="*/ 316689 h 1306911"/>
                <a:gd name="connsiteX25" fmla="*/ 611263 w 613864"/>
                <a:gd name="connsiteY25" fmla="*/ 327093 h 1306911"/>
                <a:gd name="connsiteX26" fmla="*/ 613864 w 613864"/>
                <a:gd name="connsiteY26" fmla="*/ 355703 h 1306911"/>
                <a:gd name="connsiteX27" fmla="*/ 593057 w 613864"/>
                <a:gd name="connsiteY27" fmla="*/ 373909 h 1306911"/>
                <a:gd name="connsiteX28" fmla="*/ 580053 w 613864"/>
                <a:gd name="connsiteY28" fmla="*/ 412922 h 1306911"/>
                <a:gd name="connsiteX29" fmla="*/ 528035 w 613864"/>
                <a:gd name="connsiteY29" fmla="*/ 441532 h 1306911"/>
                <a:gd name="connsiteX30" fmla="*/ 502025 w 613864"/>
                <a:gd name="connsiteY30" fmla="*/ 464940 h 1306911"/>
                <a:gd name="connsiteX31" fmla="*/ 465613 w 613864"/>
                <a:gd name="connsiteY31" fmla="*/ 459739 h 1306911"/>
                <a:gd name="connsiteX32" fmla="*/ 423999 w 613864"/>
                <a:gd name="connsiteY32" fmla="*/ 451935 h 1306911"/>
                <a:gd name="connsiteX33" fmla="*/ 408394 w 613864"/>
                <a:gd name="connsiteY33" fmla="*/ 454537 h 1306911"/>
                <a:gd name="connsiteX34" fmla="*/ 408394 w 613864"/>
                <a:gd name="connsiteY34" fmla="*/ 464940 h 1306911"/>
                <a:gd name="connsiteX35" fmla="*/ 387586 w 613864"/>
                <a:gd name="connsiteY35" fmla="*/ 490949 h 1306911"/>
                <a:gd name="connsiteX36" fmla="*/ 397990 w 613864"/>
                <a:gd name="connsiteY36" fmla="*/ 514357 h 1306911"/>
                <a:gd name="connsiteX37" fmla="*/ 395389 w 613864"/>
                <a:gd name="connsiteY37" fmla="*/ 571577 h 1306911"/>
                <a:gd name="connsiteX38" fmla="*/ 384985 w 613864"/>
                <a:gd name="connsiteY38" fmla="*/ 592384 h 1306911"/>
                <a:gd name="connsiteX39" fmla="*/ 397990 w 613864"/>
                <a:gd name="connsiteY39" fmla="*/ 615792 h 1306911"/>
                <a:gd name="connsiteX40" fmla="*/ 397990 w 613864"/>
                <a:gd name="connsiteY40" fmla="*/ 639200 h 1306911"/>
                <a:gd name="connsiteX41" fmla="*/ 382385 w 613864"/>
                <a:gd name="connsiteY41" fmla="*/ 665209 h 1306911"/>
                <a:gd name="connsiteX42" fmla="*/ 358977 w 613864"/>
                <a:gd name="connsiteY42" fmla="*/ 667809 h 1306911"/>
                <a:gd name="connsiteX43" fmla="*/ 358977 w 613864"/>
                <a:gd name="connsiteY43" fmla="*/ 717226 h 1306911"/>
                <a:gd name="connsiteX44" fmla="*/ 345972 w 613864"/>
                <a:gd name="connsiteY44" fmla="*/ 732832 h 1306911"/>
                <a:gd name="connsiteX45" fmla="*/ 348573 w 613864"/>
                <a:gd name="connsiteY45" fmla="*/ 753640 h 1306911"/>
                <a:gd name="connsiteX46" fmla="*/ 351174 w 613864"/>
                <a:gd name="connsiteY46" fmla="*/ 769245 h 1306911"/>
                <a:gd name="connsiteX47" fmla="*/ 332968 w 613864"/>
                <a:gd name="connsiteY47" fmla="*/ 810859 h 1306911"/>
                <a:gd name="connsiteX48" fmla="*/ 332968 w 613864"/>
                <a:gd name="connsiteY48" fmla="*/ 829065 h 1306911"/>
                <a:gd name="connsiteX49" fmla="*/ 338169 w 613864"/>
                <a:gd name="connsiteY49" fmla="*/ 855074 h 1306911"/>
                <a:gd name="connsiteX50" fmla="*/ 364178 w 613864"/>
                <a:gd name="connsiteY50" fmla="*/ 894087 h 1306911"/>
                <a:gd name="connsiteX51" fmla="*/ 400591 w 613864"/>
                <a:gd name="connsiteY51" fmla="*/ 917495 h 1306911"/>
                <a:gd name="connsiteX52" fmla="*/ 416196 w 613864"/>
                <a:gd name="connsiteY52" fmla="*/ 914894 h 1306911"/>
                <a:gd name="connsiteX53" fmla="*/ 447407 w 613864"/>
                <a:gd name="connsiteY53" fmla="*/ 951306 h 1306911"/>
                <a:gd name="connsiteX54" fmla="*/ 408394 w 613864"/>
                <a:gd name="connsiteY54" fmla="*/ 1003325 h 1306911"/>
                <a:gd name="connsiteX55" fmla="*/ 364178 w 613864"/>
                <a:gd name="connsiteY55" fmla="*/ 1037137 h 1306911"/>
                <a:gd name="connsiteX56" fmla="*/ 366779 w 613864"/>
                <a:gd name="connsiteY56" fmla="*/ 1065746 h 1306911"/>
                <a:gd name="connsiteX57" fmla="*/ 322565 w 613864"/>
                <a:gd name="connsiteY57" fmla="*/ 1104760 h 1306911"/>
                <a:gd name="connsiteX58" fmla="*/ 322565 w 613864"/>
                <a:gd name="connsiteY58" fmla="*/ 1125567 h 1306911"/>
                <a:gd name="connsiteX59" fmla="*/ 286151 w 613864"/>
                <a:gd name="connsiteY59" fmla="*/ 1174984 h 1306911"/>
                <a:gd name="connsiteX60" fmla="*/ 260143 w 613864"/>
                <a:gd name="connsiteY60" fmla="*/ 1182786 h 1306911"/>
                <a:gd name="connsiteX61" fmla="*/ 254940 w 613864"/>
                <a:gd name="connsiteY61" fmla="*/ 1237405 h 1306911"/>
                <a:gd name="connsiteX62" fmla="*/ 260143 w 613864"/>
                <a:gd name="connsiteY62" fmla="*/ 1253011 h 1306911"/>
                <a:gd name="connsiteX63" fmla="*/ 273148 w 613864"/>
                <a:gd name="connsiteY63" fmla="*/ 1302428 h 1306911"/>
                <a:gd name="connsiteX64" fmla="*/ 274493 w 613864"/>
                <a:gd name="connsiteY64" fmla="*/ 1306911 h 130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13864" h="1306911">
                  <a:moveTo>
                    <a:pt x="0" y="661008"/>
                  </a:moveTo>
                  <a:lnTo>
                    <a:pt x="42969" y="614818"/>
                  </a:lnTo>
                  <a:lnTo>
                    <a:pt x="101488" y="535164"/>
                  </a:lnTo>
                  <a:lnTo>
                    <a:pt x="129123" y="471768"/>
                  </a:lnTo>
                  <a:lnTo>
                    <a:pt x="129123" y="440882"/>
                  </a:lnTo>
                  <a:lnTo>
                    <a:pt x="148629" y="403494"/>
                  </a:lnTo>
                  <a:lnTo>
                    <a:pt x="150255" y="195424"/>
                  </a:lnTo>
                  <a:lnTo>
                    <a:pt x="253528" y="0"/>
                  </a:lnTo>
                  <a:lnTo>
                    <a:pt x="312161" y="30591"/>
                  </a:lnTo>
                  <a:lnTo>
                    <a:pt x="338169" y="20187"/>
                  </a:lnTo>
                  <a:lnTo>
                    <a:pt x="348573" y="40995"/>
                  </a:lnTo>
                  <a:lnTo>
                    <a:pt x="384985" y="48798"/>
                  </a:lnTo>
                  <a:lnTo>
                    <a:pt x="408394" y="48798"/>
                  </a:lnTo>
                  <a:lnTo>
                    <a:pt x="439605" y="64403"/>
                  </a:lnTo>
                  <a:lnTo>
                    <a:pt x="421399" y="85210"/>
                  </a:lnTo>
                  <a:lnTo>
                    <a:pt x="434402" y="108618"/>
                  </a:lnTo>
                  <a:lnTo>
                    <a:pt x="426600" y="165838"/>
                  </a:lnTo>
                  <a:lnTo>
                    <a:pt x="416196" y="178842"/>
                  </a:lnTo>
                  <a:lnTo>
                    <a:pt x="416196" y="204851"/>
                  </a:lnTo>
                  <a:lnTo>
                    <a:pt x="437004" y="197048"/>
                  </a:lnTo>
                  <a:lnTo>
                    <a:pt x="439605" y="228259"/>
                  </a:lnTo>
                  <a:lnTo>
                    <a:pt x="489022" y="256869"/>
                  </a:lnTo>
                  <a:lnTo>
                    <a:pt x="520232" y="249066"/>
                  </a:lnTo>
                  <a:lnTo>
                    <a:pt x="561846" y="272475"/>
                  </a:lnTo>
                  <a:lnTo>
                    <a:pt x="600859" y="316689"/>
                  </a:lnTo>
                  <a:lnTo>
                    <a:pt x="611263" y="327093"/>
                  </a:lnTo>
                  <a:lnTo>
                    <a:pt x="613864" y="355703"/>
                  </a:lnTo>
                  <a:lnTo>
                    <a:pt x="593057" y="373909"/>
                  </a:lnTo>
                  <a:lnTo>
                    <a:pt x="580053" y="412922"/>
                  </a:lnTo>
                  <a:lnTo>
                    <a:pt x="528035" y="441532"/>
                  </a:lnTo>
                  <a:lnTo>
                    <a:pt x="502025" y="464940"/>
                  </a:lnTo>
                  <a:lnTo>
                    <a:pt x="465613" y="459739"/>
                  </a:lnTo>
                  <a:lnTo>
                    <a:pt x="423999" y="451935"/>
                  </a:lnTo>
                  <a:lnTo>
                    <a:pt x="408394" y="454537"/>
                  </a:lnTo>
                  <a:lnTo>
                    <a:pt x="408394" y="464940"/>
                  </a:lnTo>
                  <a:lnTo>
                    <a:pt x="387586" y="490949"/>
                  </a:lnTo>
                  <a:lnTo>
                    <a:pt x="397990" y="514357"/>
                  </a:lnTo>
                  <a:lnTo>
                    <a:pt x="395389" y="571577"/>
                  </a:lnTo>
                  <a:lnTo>
                    <a:pt x="384985" y="592384"/>
                  </a:lnTo>
                  <a:lnTo>
                    <a:pt x="397990" y="615792"/>
                  </a:lnTo>
                  <a:lnTo>
                    <a:pt x="397990" y="639200"/>
                  </a:lnTo>
                  <a:lnTo>
                    <a:pt x="382385" y="665209"/>
                  </a:lnTo>
                  <a:lnTo>
                    <a:pt x="358977" y="667809"/>
                  </a:lnTo>
                  <a:lnTo>
                    <a:pt x="358977" y="717226"/>
                  </a:lnTo>
                  <a:lnTo>
                    <a:pt x="345972" y="732832"/>
                  </a:lnTo>
                  <a:lnTo>
                    <a:pt x="348573" y="753640"/>
                  </a:lnTo>
                  <a:lnTo>
                    <a:pt x="351174" y="769245"/>
                  </a:lnTo>
                  <a:lnTo>
                    <a:pt x="332968" y="810859"/>
                  </a:lnTo>
                  <a:lnTo>
                    <a:pt x="332968" y="829065"/>
                  </a:lnTo>
                  <a:lnTo>
                    <a:pt x="338169" y="855074"/>
                  </a:lnTo>
                  <a:lnTo>
                    <a:pt x="364178" y="894087"/>
                  </a:lnTo>
                  <a:lnTo>
                    <a:pt x="400591" y="917495"/>
                  </a:lnTo>
                  <a:lnTo>
                    <a:pt x="416196" y="914894"/>
                  </a:lnTo>
                  <a:lnTo>
                    <a:pt x="447407" y="951306"/>
                  </a:lnTo>
                  <a:lnTo>
                    <a:pt x="408394" y="1003325"/>
                  </a:lnTo>
                  <a:lnTo>
                    <a:pt x="364178" y="1037137"/>
                  </a:lnTo>
                  <a:lnTo>
                    <a:pt x="366779" y="1065746"/>
                  </a:lnTo>
                  <a:lnTo>
                    <a:pt x="322565" y="1104760"/>
                  </a:lnTo>
                  <a:lnTo>
                    <a:pt x="322565" y="1125567"/>
                  </a:lnTo>
                  <a:lnTo>
                    <a:pt x="286151" y="1174984"/>
                  </a:lnTo>
                  <a:lnTo>
                    <a:pt x="260143" y="1182786"/>
                  </a:lnTo>
                  <a:lnTo>
                    <a:pt x="254940" y="1237405"/>
                  </a:lnTo>
                  <a:lnTo>
                    <a:pt x="260143" y="1253011"/>
                  </a:lnTo>
                  <a:lnTo>
                    <a:pt x="273148" y="1302428"/>
                  </a:lnTo>
                  <a:lnTo>
                    <a:pt x="274493" y="130691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B96BD1B-840C-7870-1499-751C0DE11AE4}"/>
              </a:ext>
            </a:extLst>
          </p:cNvPr>
          <p:cNvGrpSpPr/>
          <p:nvPr/>
        </p:nvGrpSpPr>
        <p:grpSpPr>
          <a:xfrm>
            <a:off x="3653821" y="3764699"/>
            <a:ext cx="2880110" cy="2664678"/>
            <a:chOff x="3653821" y="3764699"/>
            <a:chExt cx="2880110" cy="2664678"/>
          </a:xfrm>
        </p:grpSpPr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24209C7E-3DE5-2202-EDED-D9127434CCC0}"/>
                </a:ext>
              </a:extLst>
            </p:cNvPr>
            <p:cNvSpPr/>
            <p:nvPr/>
          </p:nvSpPr>
          <p:spPr>
            <a:xfrm>
              <a:off x="3653821" y="5122466"/>
              <a:ext cx="613864" cy="1306911"/>
            </a:xfrm>
            <a:custGeom>
              <a:avLst/>
              <a:gdLst>
                <a:gd name="connsiteX0" fmla="*/ 253528 w 613864"/>
                <a:gd name="connsiteY0" fmla="*/ 0 h 1306911"/>
                <a:gd name="connsiteX1" fmla="*/ 312161 w 613864"/>
                <a:gd name="connsiteY1" fmla="*/ 30591 h 1306911"/>
                <a:gd name="connsiteX2" fmla="*/ 338169 w 613864"/>
                <a:gd name="connsiteY2" fmla="*/ 20187 h 1306911"/>
                <a:gd name="connsiteX3" fmla="*/ 348573 w 613864"/>
                <a:gd name="connsiteY3" fmla="*/ 40995 h 1306911"/>
                <a:gd name="connsiteX4" fmla="*/ 384985 w 613864"/>
                <a:gd name="connsiteY4" fmla="*/ 48798 h 1306911"/>
                <a:gd name="connsiteX5" fmla="*/ 408394 w 613864"/>
                <a:gd name="connsiteY5" fmla="*/ 48798 h 1306911"/>
                <a:gd name="connsiteX6" fmla="*/ 439605 w 613864"/>
                <a:gd name="connsiteY6" fmla="*/ 64403 h 1306911"/>
                <a:gd name="connsiteX7" fmla="*/ 421399 w 613864"/>
                <a:gd name="connsiteY7" fmla="*/ 85210 h 1306911"/>
                <a:gd name="connsiteX8" fmla="*/ 434402 w 613864"/>
                <a:gd name="connsiteY8" fmla="*/ 108618 h 1306911"/>
                <a:gd name="connsiteX9" fmla="*/ 426600 w 613864"/>
                <a:gd name="connsiteY9" fmla="*/ 165838 h 1306911"/>
                <a:gd name="connsiteX10" fmla="*/ 416196 w 613864"/>
                <a:gd name="connsiteY10" fmla="*/ 178842 h 1306911"/>
                <a:gd name="connsiteX11" fmla="*/ 416196 w 613864"/>
                <a:gd name="connsiteY11" fmla="*/ 204851 h 1306911"/>
                <a:gd name="connsiteX12" fmla="*/ 437004 w 613864"/>
                <a:gd name="connsiteY12" fmla="*/ 197048 h 1306911"/>
                <a:gd name="connsiteX13" fmla="*/ 439605 w 613864"/>
                <a:gd name="connsiteY13" fmla="*/ 228259 h 1306911"/>
                <a:gd name="connsiteX14" fmla="*/ 489022 w 613864"/>
                <a:gd name="connsiteY14" fmla="*/ 256869 h 1306911"/>
                <a:gd name="connsiteX15" fmla="*/ 520232 w 613864"/>
                <a:gd name="connsiteY15" fmla="*/ 249066 h 1306911"/>
                <a:gd name="connsiteX16" fmla="*/ 561846 w 613864"/>
                <a:gd name="connsiteY16" fmla="*/ 272475 h 1306911"/>
                <a:gd name="connsiteX17" fmla="*/ 600859 w 613864"/>
                <a:gd name="connsiteY17" fmla="*/ 316689 h 1306911"/>
                <a:gd name="connsiteX18" fmla="*/ 611263 w 613864"/>
                <a:gd name="connsiteY18" fmla="*/ 327093 h 1306911"/>
                <a:gd name="connsiteX19" fmla="*/ 613864 w 613864"/>
                <a:gd name="connsiteY19" fmla="*/ 355703 h 1306911"/>
                <a:gd name="connsiteX20" fmla="*/ 593057 w 613864"/>
                <a:gd name="connsiteY20" fmla="*/ 373909 h 1306911"/>
                <a:gd name="connsiteX21" fmla="*/ 580053 w 613864"/>
                <a:gd name="connsiteY21" fmla="*/ 412922 h 1306911"/>
                <a:gd name="connsiteX22" fmla="*/ 528035 w 613864"/>
                <a:gd name="connsiteY22" fmla="*/ 441532 h 1306911"/>
                <a:gd name="connsiteX23" fmla="*/ 502025 w 613864"/>
                <a:gd name="connsiteY23" fmla="*/ 464940 h 1306911"/>
                <a:gd name="connsiteX24" fmla="*/ 465613 w 613864"/>
                <a:gd name="connsiteY24" fmla="*/ 459739 h 1306911"/>
                <a:gd name="connsiteX25" fmla="*/ 423999 w 613864"/>
                <a:gd name="connsiteY25" fmla="*/ 451935 h 1306911"/>
                <a:gd name="connsiteX26" fmla="*/ 408394 w 613864"/>
                <a:gd name="connsiteY26" fmla="*/ 454537 h 1306911"/>
                <a:gd name="connsiteX27" fmla="*/ 408394 w 613864"/>
                <a:gd name="connsiteY27" fmla="*/ 464940 h 1306911"/>
                <a:gd name="connsiteX28" fmla="*/ 387586 w 613864"/>
                <a:gd name="connsiteY28" fmla="*/ 490949 h 1306911"/>
                <a:gd name="connsiteX29" fmla="*/ 397990 w 613864"/>
                <a:gd name="connsiteY29" fmla="*/ 514357 h 1306911"/>
                <a:gd name="connsiteX30" fmla="*/ 395389 w 613864"/>
                <a:gd name="connsiteY30" fmla="*/ 571577 h 1306911"/>
                <a:gd name="connsiteX31" fmla="*/ 384985 w 613864"/>
                <a:gd name="connsiteY31" fmla="*/ 592384 h 1306911"/>
                <a:gd name="connsiteX32" fmla="*/ 397990 w 613864"/>
                <a:gd name="connsiteY32" fmla="*/ 615792 h 1306911"/>
                <a:gd name="connsiteX33" fmla="*/ 397990 w 613864"/>
                <a:gd name="connsiteY33" fmla="*/ 639200 h 1306911"/>
                <a:gd name="connsiteX34" fmla="*/ 382385 w 613864"/>
                <a:gd name="connsiteY34" fmla="*/ 665209 h 1306911"/>
                <a:gd name="connsiteX35" fmla="*/ 358977 w 613864"/>
                <a:gd name="connsiteY35" fmla="*/ 667809 h 1306911"/>
                <a:gd name="connsiteX36" fmla="*/ 358977 w 613864"/>
                <a:gd name="connsiteY36" fmla="*/ 717226 h 1306911"/>
                <a:gd name="connsiteX37" fmla="*/ 345972 w 613864"/>
                <a:gd name="connsiteY37" fmla="*/ 732832 h 1306911"/>
                <a:gd name="connsiteX38" fmla="*/ 348573 w 613864"/>
                <a:gd name="connsiteY38" fmla="*/ 753640 h 1306911"/>
                <a:gd name="connsiteX39" fmla="*/ 351174 w 613864"/>
                <a:gd name="connsiteY39" fmla="*/ 769245 h 1306911"/>
                <a:gd name="connsiteX40" fmla="*/ 332968 w 613864"/>
                <a:gd name="connsiteY40" fmla="*/ 810859 h 1306911"/>
                <a:gd name="connsiteX41" fmla="*/ 332968 w 613864"/>
                <a:gd name="connsiteY41" fmla="*/ 829065 h 1306911"/>
                <a:gd name="connsiteX42" fmla="*/ 338169 w 613864"/>
                <a:gd name="connsiteY42" fmla="*/ 855074 h 1306911"/>
                <a:gd name="connsiteX43" fmla="*/ 364178 w 613864"/>
                <a:gd name="connsiteY43" fmla="*/ 894087 h 1306911"/>
                <a:gd name="connsiteX44" fmla="*/ 400591 w 613864"/>
                <a:gd name="connsiteY44" fmla="*/ 917495 h 1306911"/>
                <a:gd name="connsiteX45" fmla="*/ 416196 w 613864"/>
                <a:gd name="connsiteY45" fmla="*/ 914894 h 1306911"/>
                <a:gd name="connsiteX46" fmla="*/ 447407 w 613864"/>
                <a:gd name="connsiteY46" fmla="*/ 951306 h 1306911"/>
                <a:gd name="connsiteX47" fmla="*/ 408394 w 613864"/>
                <a:gd name="connsiteY47" fmla="*/ 1003325 h 1306911"/>
                <a:gd name="connsiteX48" fmla="*/ 364178 w 613864"/>
                <a:gd name="connsiteY48" fmla="*/ 1037137 h 1306911"/>
                <a:gd name="connsiteX49" fmla="*/ 366779 w 613864"/>
                <a:gd name="connsiteY49" fmla="*/ 1065746 h 1306911"/>
                <a:gd name="connsiteX50" fmla="*/ 322565 w 613864"/>
                <a:gd name="connsiteY50" fmla="*/ 1104760 h 1306911"/>
                <a:gd name="connsiteX51" fmla="*/ 322565 w 613864"/>
                <a:gd name="connsiteY51" fmla="*/ 1125567 h 1306911"/>
                <a:gd name="connsiteX52" fmla="*/ 286151 w 613864"/>
                <a:gd name="connsiteY52" fmla="*/ 1174984 h 1306911"/>
                <a:gd name="connsiteX53" fmla="*/ 260143 w 613864"/>
                <a:gd name="connsiteY53" fmla="*/ 1182786 h 1306911"/>
                <a:gd name="connsiteX54" fmla="*/ 254940 w 613864"/>
                <a:gd name="connsiteY54" fmla="*/ 1237405 h 1306911"/>
                <a:gd name="connsiteX55" fmla="*/ 260143 w 613864"/>
                <a:gd name="connsiteY55" fmla="*/ 1253011 h 1306911"/>
                <a:gd name="connsiteX56" fmla="*/ 273148 w 613864"/>
                <a:gd name="connsiteY56" fmla="*/ 1302428 h 1306911"/>
                <a:gd name="connsiteX57" fmla="*/ 274493 w 613864"/>
                <a:gd name="connsiteY57" fmla="*/ 1306911 h 1306911"/>
                <a:gd name="connsiteX58" fmla="*/ 0 w 613864"/>
                <a:gd name="connsiteY58" fmla="*/ 1306911 h 1306911"/>
                <a:gd name="connsiteX59" fmla="*/ 0 w 613864"/>
                <a:gd name="connsiteY59" fmla="*/ 661008 h 1306911"/>
                <a:gd name="connsiteX60" fmla="*/ 42969 w 613864"/>
                <a:gd name="connsiteY60" fmla="*/ 614818 h 1306911"/>
                <a:gd name="connsiteX61" fmla="*/ 101488 w 613864"/>
                <a:gd name="connsiteY61" fmla="*/ 535164 h 1306911"/>
                <a:gd name="connsiteX62" fmla="*/ 129123 w 613864"/>
                <a:gd name="connsiteY62" fmla="*/ 471768 h 1306911"/>
                <a:gd name="connsiteX63" fmla="*/ 129123 w 613864"/>
                <a:gd name="connsiteY63" fmla="*/ 440882 h 1306911"/>
                <a:gd name="connsiteX64" fmla="*/ 148629 w 613864"/>
                <a:gd name="connsiteY64" fmla="*/ 403494 h 1306911"/>
                <a:gd name="connsiteX65" fmla="*/ 150255 w 613864"/>
                <a:gd name="connsiteY65" fmla="*/ 195424 h 1306911"/>
                <a:gd name="connsiteX0" fmla="*/ 253528 w 613864"/>
                <a:gd name="connsiteY0" fmla="*/ 0 h 1430756"/>
                <a:gd name="connsiteX1" fmla="*/ 312161 w 613864"/>
                <a:gd name="connsiteY1" fmla="*/ 30591 h 1430756"/>
                <a:gd name="connsiteX2" fmla="*/ 338169 w 613864"/>
                <a:gd name="connsiteY2" fmla="*/ 20187 h 1430756"/>
                <a:gd name="connsiteX3" fmla="*/ 348573 w 613864"/>
                <a:gd name="connsiteY3" fmla="*/ 40995 h 1430756"/>
                <a:gd name="connsiteX4" fmla="*/ 384985 w 613864"/>
                <a:gd name="connsiteY4" fmla="*/ 48798 h 1430756"/>
                <a:gd name="connsiteX5" fmla="*/ 408394 w 613864"/>
                <a:gd name="connsiteY5" fmla="*/ 48798 h 1430756"/>
                <a:gd name="connsiteX6" fmla="*/ 439605 w 613864"/>
                <a:gd name="connsiteY6" fmla="*/ 64403 h 1430756"/>
                <a:gd name="connsiteX7" fmla="*/ 421399 w 613864"/>
                <a:gd name="connsiteY7" fmla="*/ 85210 h 1430756"/>
                <a:gd name="connsiteX8" fmla="*/ 434402 w 613864"/>
                <a:gd name="connsiteY8" fmla="*/ 108618 h 1430756"/>
                <a:gd name="connsiteX9" fmla="*/ 426600 w 613864"/>
                <a:gd name="connsiteY9" fmla="*/ 165838 h 1430756"/>
                <a:gd name="connsiteX10" fmla="*/ 416196 w 613864"/>
                <a:gd name="connsiteY10" fmla="*/ 178842 h 1430756"/>
                <a:gd name="connsiteX11" fmla="*/ 416196 w 613864"/>
                <a:gd name="connsiteY11" fmla="*/ 204851 h 1430756"/>
                <a:gd name="connsiteX12" fmla="*/ 437004 w 613864"/>
                <a:gd name="connsiteY12" fmla="*/ 197048 h 1430756"/>
                <a:gd name="connsiteX13" fmla="*/ 439605 w 613864"/>
                <a:gd name="connsiteY13" fmla="*/ 228259 h 1430756"/>
                <a:gd name="connsiteX14" fmla="*/ 489022 w 613864"/>
                <a:gd name="connsiteY14" fmla="*/ 256869 h 1430756"/>
                <a:gd name="connsiteX15" fmla="*/ 520232 w 613864"/>
                <a:gd name="connsiteY15" fmla="*/ 249066 h 1430756"/>
                <a:gd name="connsiteX16" fmla="*/ 561846 w 613864"/>
                <a:gd name="connsiteY16" fmla="*/ 272475 h 1430756"/>
                <a:gd name="connsiteX17" fmla="*/ 600859 w 613864"/>
                <a:gd name="connsiteY17" fmla="*/ 316689 h 1430756"/>
                <a:gd name="connsiteX18" fmla="*/ 611263 w 613864"/>
                <a:gd name="connsiteY18" fmla="*/ 327093 h 1430756"/>
                <a:gd name="connsiteX19" fmla="*/ 613864 w 613864"/>
                <a:gd name="connsiteY19" fmla="*/ 355703 h 1430756"/>
                <a:gd name="connsiteX20" fmla="*/ 593057 w 613864"/>
                <a:gd name="connsiteY20" fmla="*/ 373909 h 1430756"/>
                <a:gd name="connsiteX21" fmla="*/ 580053 w 613864"/>
                <a:gd name="connsiteY21" fmla="*/ 412922 h 1430756"/>
                <a:gd name="connsiteX22" fmla="*/ 528035 w 613864"/>
                <a:gd name="connsiteY22" fmla="*/ 441532 h 1430756"/>
                <a:gd name="connsiteX23" fmla="*/ 502025 w 613864"/>
                <a:gd name="connsiteY23" fmla="*/ 464940 h 1430756"/>
                <a:gd name="connsiteX24" fmla="*/ 465613 w 613864"/>
                <a:gd name="connsiteY24" fmla="*/ 459739 h 1430756"/>
                <a:gd name="connsiteX25" fmla="*/ 423999 w 613864"/>
                <a:gd name="connsiteY25" fmla="*/ 451935 h 1430756"/>
                <a:gd name="connsiteX26" fmla="*/ 408394 w 613864"/>
                <a:gd name="connsiteY26" fmla="*/ 454537 h 1430756"/>
                <a:gd name="connsiteX27" fmla="*/ 408394 w 613864"/>
                <a:gd name="connsiteY27" fmla="*/ 464940 h 1430756"/>
                <a:gd name="connsiteX28" fmla="*/ 387586 w 613864"/>
                <a:gd name="connsiteY28" fmla="*/ 490949 h 1430756"/>
                <a:gd name="connsiteX29" fmla="*/ 397990 w 613864"/>
                <a:gd name="connsiteY29" fmla="*/ 514357 h 1430756"/>
                <a:gd name="connsiteX30" fmla="*/ 395389 w 613864"/>
                <a:gd name="connsiteY30" fmla="*/ 571577 h 1430756"/>
                <a:gd name="connsiteX31" fmla="*/ 384985 w 613864"/>
                <a:gd name="connsiteY31" fmla="*/ 592384 h 1430756"/>
                <a:gd name="connsiteX32" fmla="*/ 397990 w 613864"/>
                <a:gd name="connsiteY32" fmla="*/ 615792 h 1430756"/>
                <a:gd name="connsiteX33" fmla="*/ 397990 w 613864"/>
                <a:gd name="connsiteY33" fmla="*/ 639200 h 1430756"/>
                <a:gd name="connsiteX34" fmla="*/ 382385 w 613864"/>
                <a:gd name="connsiteY34" fmla="*/ 665209 h 1430756"/>
                <a:gd name="connsiteX35" fmla="*/ 358977 w 613864"/>
                <a:gd name="connsiteY35" fmla="*/ 667809 h 1430756"/>
                <a:gd name="connsiteX36" fmla="*/ 358977 w 613864"/>
                <a:gd name="connsiteY36" fmla="*/ 717226 h 1430756"/>
                <a:gd name="connsiteX37" fmla="*/ 345972 w 613864"/>
                <a:gd name="connsiteY37" fmla="*/ 732832 h 1430756"/>
                <a:gd name="connsiteX38" fmla="*/ 348573 w 613864"/>
                <a:gd name="connsiteY38" fmla="*/ 753640 h 1430756"/>
                <a:gd name="connsiteX39" fmla="*/ 351174 w 613864"/>
                <a:gd name="connsiteY39" fmla="*/ 769245 h 1430756"/>
                <a:gd name="connsiteX40" fmla="*/ 332968 w 613864"/>
                <a:gd name="connsiteY40" fmla="*/ 810859 h 1430756"/>
                <a:gd name="connsiteX41" fmla="*/ 332968 w 613864"/>
                <a:gd name="connsiteY41" fmla="*/ 829065 h 1430756"/>
                <a:gd name="connsiteX42" fmla="*/ 338169 w 613864"/>
                <a:gd name="connsiteY42" fmla="*/ 855074 h 1430756"/>
                <a:gd name="connsiteX43" fmla="*/ 364178 w 613864"/>
                <a:gd name="connsiteY43" fmla="*/ 894087 h 1430756"/>
                <a:gd name="connsiteX44" fmla="*/ 400591 w 613864"/>
                <a:gd name="connsiteY44" fmla="*/ 917495 h 1430756"/>
                <a:gd name="connsiteX45" fmla="*/ 416196 w 613864"/>
                <a:gd name="connsiteY45" fmla="*/ 914894 h 1430756"/>
                <a:gd name="connsiteX46" fmla="*/ 447407 w 613864"/>
                <a:gd name="connsiteY46" fmla="*/ 951306 h 1430756"/>
                <a:gd name="connsiteX47" fmla="*/ 408394 w 613864"/>
                <a:gd name="connsiteY47" fmla="*/ 1003325 h 1430756"/>
                <a:gd name="connsiteX48" fmla="*/ 364178 w 613864"/>
                <a:gd name="connsiteY48" fmla="*/ 1037137 h 1430756"/>
                <a:gd name="connsiteX49" fmla="*/ 366779 w 613864"/>
                <a:gd name="connsiteY49" fmla="*/ 1065746 h 1430756"/>
                <a:gd name="connsiteX50" fmla="*/ 322565 w 613864"/>
                <a:gd name="connsiteY50" fmla="*/ 1104760 h 1430756"/>
                <a:gd name="connsiteX51" fmla="*/ 322565 w 613864"/>
                <a:gd name="connsiteY51" fmla="*/ 1125567 h 1430756"/>
                <a:gd name="connsiteX52" fmla="*/ 286151 w 613864"/>
                <a:gd name="connsiteY52" fmla="*/ 1174984 h 1430756"/>
                <a:gd name="connsiteX53" fmla="*/ 260143 w 613864"/>
                <a:gd name="connsiteY53" fmla="*/ 1182786 h 1430756"/>
                <a:gd name="connsiteX54" fmla="*/ 254940 w 613864"/>
                <a:gd name="connsiteY54" fmla="*/ 1237405 h 1430756"/>
                <a:gd name="connsiteX55" fmla="*/ 260143 w 613864"/>
                <a:gd name="connsiteY55" fmla="*/ 1253011 h 1430756"/>
                <a:gd name="connsiteX56" fmla="*/ 273148 w 613864"/>
                <a:gd name="connsiteY56" fmla="*/ 1302428 h 1430756"/>
                <a:gd name="connsiteX57" fmla="*/ 274493 w 613864"/>
                <a:gd name="connsiteY57" fmla="*/ 1306911 h 1430756"/>
                <a:gd name="connsiteX58" fmla="*/ 133319 w 613864"/>
                <a:gd name="connsiteY58" fmla="*/ 1430735 h 1430756"/>
                <a:gd name="connsiteX59" fmla="*/ 0 w 613864"/>
                <a:gd name="connsiteY59" fmla="*/ 1306911 h 1430756"/>
                <a:gd name="connsiteX60" fmla="*/ 0 w 613864"/>
                <a:gd name="connsiteY60" fmla="*/ 661008 h 1430756"/>
                <a:gd name="connsiteX61" fmla="*/ 42969 w 613864"/>
                <a:gd name="connsiteY61" fmla="*/ 614818 h 1430756"/>
                <a:gd name="connsiteX62" fmla="*/ 101488 w 613864"/>
                <a:gd name="connsiteY62" fmla="*/ 535164 h 1430756"/>
                <a:gd name="connsiteX63" fmla="*/ 129123 w 613864"/>
                <a:gd name="connsiteY63" fmla="*/ 471768 h 1430756"/>
                <a:gd name="connsiteX64" fmla="*/ 129123 w 613864"/>
                <a:gd name="connsiteY64" fmla="*/ 440882 h 1430756"/>
                <a:gd name="connsiteX65" fmla="*/ 148629 w 613864"/>
                <a:gd name="connsiteY65" fmla="*/ 403494 h 1430756"/>
                <a:gd name="connsiteX66" fmla="*/ 150255 w 613864"/>
                <a:gd name="connsiteY66" fmla="*/ 195424 h 1430756"/>
                <a:gd name="connsiteX67" fmla="*/ 253528 w 613864"/>
                <a:gd name="connsiteY67" fmla="*/ 0 h 1430756"/>
                <a:gd name="connsiteX0" fmla="*/ 133319 w 613864"/>
                <a:gd name="connsiteY0" fmla="*/ 1430735 h 1522175"/>
                <a:gd name="connsiteX1" fmla="*/ 0 w 613864"/>
                <a:gd name="connsiteY1" fmla="*/ 1306911 h 1522175"/>
                <a:gd name="connsiteX2" fmla="*/ 0 w 613864"/>
                <a:gd name="connsiteY2" fmla="*/ 661008 h 1522175"/>
                <a:gd name="connsiteX3" fmla="*/ 42969 w 613864"/>
                <a:gd name="connsiteY3" fmla="*/ 614818 h 1522175"/>
                <a:gd name="connsiteX4" fmla="*/ 101488 w 613864"/>
                <a:gd name="connsiteY4" fmla="*/ 535164 h 1522175"/>
                <a:gd name="connsiteX5" fmla="*/ 129123 w 613864"/>
                <a:gd name="connsiteY5" fmla="*/ 471768 h 1522175"/>
                <a:gd name="connsiteX6" fmla="*/ 129123 w 613864"/>
                <a:gd name="connsiteY6" fmla="*/ 440882 h 1522175"/>
                <a:gd name="connsiteX7" fmla="*/ 148629 w 613864"/>
                <a:gd name="connsiteY7" fmla="*/ 403494 h 1522175"/>
                <a:gd name="connsiteX8" fmla="*/ 150255 w 613864"/>
                <a:gd name="connsiteY8" fmla="*/ 195424 h 1522175"/>
                <a:gd name="connsiteX9" fmla="*/ 253528 w 613864"/>
                <a:gd name="connsiteY9" fmla="*/ 0 h 1522175"/>
                <a:gd name="connsiteX10" fmla="*/ 312161 w 613864"/>
                <a:gd name="connsiteY10" fmla="*/ 30591 h 1522175"/>
                <a:gd name="connsiteX11" fmla="*/ 338169 w 613864"/>
                <a:gd name="connsiteY11" fmla="*/ 20187 h 1522175"/>
                <a:gd name="connsiteX12" fmla="*/ 348573 w 613864"/>
                <a:gd name="connsiteY12" fmla="*/ 40995 h 1522175"/>
                <a:gd name="connsiteX13" fmla="*/ 384985 w 613864"/>
                <a:gd name="connsiteY13" fmla="*/ 48798 h 1522175"/>
                <a:gd name="connsiteX14" fmla="*/ 408394 w 613864"/>
                <a:gd name="connsiteY14" fmla="*/ 48798 h 1522175"/>
                <a:gd name="connsiteX15" fmla="*/ 439605 w 613864"/>
                <a:gd name="connsiteY15" fmla="*/ 64403 h 1522175"/>
                <a:gd name="connsiteX16" fmla="*/ 421399 w 613864"/>
                <a:gd name="connsiteY16" fmla="*/ 85210 h 1522175"/>
                <a:gd name="connsiteX17" fmla="*/ 434402 w 613864"/>
                <a:gd name="connsiteY17" fmla="*/ 108618 h 1522175"/>
                <a:gd name="connsiteX18" fmla="*/ 426600 w 613864"/>
                <a:gd name="connsiteY18" fmla="*/ 165838 h 1522175"/>
                <a:gd name="connsiteX19" fmla="*/ 416196 w 613864"/>
                <a:gd name="connsiteY19" fmla="*/ 178842 h 1522175"/>
                <a:gd name="connsiteX20" fmla="*/ 416196 w 613864"/>
                <a:gd name="connsiteY20" fmla="*/ 204851 h 1522175"/>
                <a:gd name="connsiteX21" fmla="*/ 437004 w 613864"/>
                <a:gd name="connsiteY21" fmla="*/ 197048 h 1522175"/>
                <a:gd name="connsiteX22" fmla="*/ 439605 w 613864"/>
                <a:gd name="connsiteY22" fmla="*/ 228259 h 1522175"/>
                <a:gd name="connsiteX23" fmla="*/ 489022 w 613864"/>
                <a:gd name="connsiteY23" fmla="*/ 256869 h 1522175"/>
                <a:gd name="connsiteX24" fmla="*/ 520232 w 613864"/>
                <a:gd name="connsiteY24" fmla="*/ 249066 h 1522175"/>
                <a:gd name="connsiteX25" fmla="*/ 561846 w 613864"/>
                <a:gd name="connsiteY25" fmla="*/ 272475 h 1522175"/>
                <a:gd name="connsiteX26" fmla="*/ 600859 w 613864"/>
                <a:gd name="connsiteY26" fmla="*/ 316689 h 1522175"/>
                <a:gd name="connsiteX27" fmla="*/ 611263 w 613864"/>
                <a:gd name="connsiteY27" fmla="*/ 327093 h 1522175"/>
                <a:gd name="connsiteX28" fmla="*/ 613864 w 613864"/>
                <a:gd name="connsiteY28" fmla="*/ 355703 h 1522175"/>
                <a:gd name="connsiteX29" fmla="*/ 593057 w 613864"/>
                <a:gd name="connsiteY29" fmla="*/ 373909 h 1522175"/>
                <a:gd name="connsiteX30" fmla="*/ 580053 w 613864"/>
                <a:gd name="connsiteY30" fmla="*/ 412922 h 1522175"/>
                <a:gd name="connsiteX31" fmla="*/ 528035 w 613864"/>
                <a:gd name="connsiteY31" fmla="*/ 441532 h 1522175"/>
                <a:gd name="connsiteX32" fmla="*/ 502025 w 613864"/>
                <a:gd name="connsiteY32" fmla="*/ 464940 h 1522175"/>
                <a:gd name="connsiteX33" fmla="*/ 465613 w 613864"/>
                <a:gd name="connsiteY33" fmla="*/ 459739 h 1522175"/>
                <a:gd name="connsiteX34" fmla="*/ 423999 w 613864"/>
                <a:gd name="connsiteY34" fmla="*/ 451935 h 1522175"/>
                <a:gd name="connsiteX35" fmla="*/ 408394 w 613864"/>
                <a:gd name="connsiteY35" fmla="*/ 454537 h 1522175"/>
                <a:gd name="connsiteX36" fmla="*/ 408394 w 613864"/>
                <a:gd name="connsiteY36" fmla="*/ 464940 h 1522175"/>
                <a:gd name="connsiteX37" fmla="*/ 387586 w 613864"/>
                <a:gd name="connsiteY37" fmla="*/ 490949 h 1522175"/>
                <a:gd name="connsiteX38" fmla="*/ 397990 w 613864"/>
                <a:gd name="connsiteY38" fmla="*/ 514357 h 1522175"/>
                <a:gd name="connsiteX39" fmla="*/ 395389 w 613864"/>
                <a:gd name="connsiteY39" fmla="*/ 571577 h 1522175"/>
                <a:gd name="connsiteX40" fmla="*/ 384985 w 613864"/>
                <a:gd name="connsiteY40" fmla="*/ 592384 h 1522175"/>
                <a:gd name="connsiteX41" fmla="*/ 397990 w 613864"/>
                <a:gd name="connsiteY41" fmla="*/ 615792 h 1522175"/>
                <a:gd name="connsiteX42" fmla="*/ 397990 w 613864"/>
                <a:gd name="connsiteY42" fmla="*/ 639200 h 1522175"/>
                <a:gd name="connsiteX43" fmla="*/ 382385 w 613864"/>
                <a:gd name="connsiteY43" fmla="*/ 665209 h 1522175"/>
                <a:gd name="connsiteX44" fmla="*/ 358977 w 613864"/>
                <a:gd name="connsiteY44" fmla="*/ 667809 h 1522175"/>
                <a:gd name="connsiteX45" fmla="*/ 358977 w 613864"/>
                <a:gd name="connsiteY45" fmla="*/ 717226 h 1522175"/>
                <a:gd name="connsiteX46" fmla="*/ 345972 w 613864"/>
                <a:gd name="connsiteY46" fmla="*/ 732832 h 1522175"/>
                <a:gd name="connsiteX47" fmla="*/ 348573 w 613864"/>
                <a:gd name="connsiteY47" fmla="*/ 753640 h 1522175"/>
                <a:gd name="connsiteX48" fmla="*/ 351174 w 613864"/>
                <a:gd name="connsiteY48" fmla="*/ 769245 h 1522175"/>
                <a:gd name="connsiteX49" fmla="*/ 332968 w 613864"/>
                <a:gd name="connsiteY49" fmla="*/ 810859 h 1522175"/>
                <a:gd name="connsiteX50" fmla="*/ 332968 w 613864"/>
                <a:gd name="connsiteY50" fmla="*/ 829065 h 1522175"/>
                <a:gd name="connsiteX51" fmla="*/ 338169 w 613864"/>
                <a:gd name="connsiteY51" fmla="*/ 855074 h 1522175"/>
                <a:gd name="connsiteX52" fmla="*/ 364178 w 613864"/>
                <a:gd name="connsiteY52" fmla="*/ 894087 h 1522175"/>
                <a:gd name="connsiteX53" fmla="*/ 400591 w 613864"/>
                <a:gd name="connsiteY53" fmla="*/ 917495 h 1522175"/>
                <a:gd name="connsiteX54" fmla="*/ 416196 w 613864"/>
                <a:gd name="connsiteY54" fmla="*/ 914894 h 1522175"/>
                <a:gd name="connsiteX55" fmla="*/ 447407 w 613864"/>
                <a:gd name="connsiteY55" fmla="*/ 951306 h 1522175"/>
                <a:gd name="connsiteX56" fmla="*/ 408394 w 613864"/>
                <a:gd name="connsiteY56" fmla="*/ 1003325 h 1522175"/>
                <a:gd name="connsiteX57" fmla="*/ 364178 w 613864"/>
                <a:gd name="connsiteY57" fmla="*/ 1037137 h 1522175"/>
                <a:gd name="connsiteX58" fmla="*/ 366779 w 613864"/>
                <a:gd name="connsiteY58" fmla="*/ 1065746 h 1522175"/>
                <a:gd name="connsiteX59" fmla="*/ 322565 w 613864"/>
                <a:gd name="connsiteY59" fmla="*/ 1104760 h 1522175"/>
                <a:gd name="connsiteX60" fmla="*/ 322565 w 613864"/>
                <a:gd name="connsiteY60" fmla="*/ 1125567 h 1522175"/>
                <a:gd name="connsiteX61" fmla="*/ 286151 w 613864"/>
                <a:gd name="connsiteY61" fmla="*/ 1174984 h 1522175"/>
                <a:gd name="connsiteX62" fmla="*/ 260143 w 613864"/>
                <a:gd name="connsiteY62" fmla="*/ 1182786 h 1522175"/>
                <a:gd name="connsiteX63" fmla="*/ 254940 w 613864"/>
                <a:gd name="connsiteY63" fmla="*/ 1237405 h 1522175"/>
                <a:gd name="connsiteX64" fmla="*/ 260143 w 613864"/>
                <a:gd name="connsiteY64" fmla="*/ 1253011 h 1522175"/>
                <a:gd name="connsiteX65" fmla="*/ 273148 w 613864"/>
                <a:gd name="connsiteY65" fmla="*/ 1302428 h 1522175"/>
                <a:gd name="connsiteX66" fmla="*/ 274493 w 613864"/>
                <a:gd name="connsiteY66" fmla="*/ 1306911 h 1522175"/>
                <a:gd name="connsiteX67" fmla="*/ 224759 w 613864"/>
                <a:gd name="connsiteY67" fmla="*/ 1522175 h 1522175"/>
                <a:gd name="connsiteX0" fmla="*/ 0 w 613864"/>
                <a:gd name="connsiteY0" fmla="*/ 1306911 h 1522175"/>
                <a:gd name="connsiteX1" fmla="*/ 0 w 613864"/>
                <a:gd name="connsiteY1" fmla="*/ 661008 h 1522175"/>
                <a:gd name="connsiteX2" fmla="*/ 42969 w 613864"/>
                <a:gd name="connsiteY2" fmla="*/ 614818 h 1522175"/>
                <a:gd name="connsiteX3" fmla="*/ 101488 w 613864"/>
                <a:gd name="connsiteY3" fmla="*/ 535164 h 1522175"/>
                <a:gd name="connsiteX4" fmla="*/ 129123 w 613864"/>
                <a:gd name="connsiteY4" fmla="*/ 471768 h 1522175"/>
                <a:gd name="connsiteX5" fmla="*/ 129123 w 613864"/>
                <a:gd name="connsiteY5" fmla="*/ 440882 h 1522175"/>
                <a:gd name="connsiteX6" fmla="*/ 148629 w 613864"/>
                <a:gd name="connsiteY6" fmla="*/ 403494 h 1522175"/>
                <a:gd name="connsiteX7" fmla="*/ 150255 w 613864"/>
                <a:gd name="connsiteY7" fmla="*/ 195424 h 1522175"/>
                <a:gd name="connsiteX8" fmla="*/ 253528 w 613864"/>
                <a:gd name="connsiteY8" fmla="*/ 0 h 1522175"/>
                <a:gd name="connsiteX9" fmla="*/ 312161 w 613864"/>
                <a:gd name="connsiteY9" fmla="*/ 30591 h 1522175"/>
                <a:gd name="connsiteX10" fmla="*/ 338169 w 613864"/>
                <a:gd name="connsiteY10" fmla="*/ 20187 h 1522175"/>
                <a:gd name="connsiteX11" fmla="*/ 348573 w 613864"/>
                <a:gd name="connsiteY11" fmla="*/ 40995 h 1522175"/>
                <a:gd name="connsiteX12" fmla="*/ 384985 w 613864"/>
                <a:gd name="connsiteY12" fmla="*/ 48798 h 1522175"/>
                <a:gd name="connsiteX13" fmla="*/ 408394 w 613864"/>
                <a:gd name="connsiteY13" fmla="*/ 48798 h 1522175"/>
                <a:gd name="connsiteX14" fmla="*/ 439605 w 613864"/>
                <a:gd name="connsiteY14" fmla="*/ 64403 h 1522175"/>
                <a:gd name="connsiteX15" fmla="*/ 421399 w 613864"/>
                <a:gd name="connsiteY15" fmla="*/ 85210 h 1522175"/>
                <a:gd name="connsiteX16" fmla="*/ 434402 w 613864"/>
                <a:gd name="connsiteY16" fmla="*/ 108618 h 1522175"/>
                <a:gd name="connsiteX17" fmla="*/ 426600 w 613864"/>
                <a:gd name="connsiteY17" fmla="*/ 165838 h 1522175"/>
                <a:gd name="connsiteX18" fmla="*/ 416196 w 613864"/>
                <a:gd name="connsiteY18" fmla="*/ 178842 h 1522175"/>
                <a:gd name="connsiteX19" fmla="*/ 416196 w 613864"/>
                <a:gd name="connsiteY19" fmla="*/ 204851 h 1522175"/>
                <a:gd name="connsiteX20" fmla="*/ 437004 w 613864"/>
                <a:gd name="connsiteY20" fmla="*/ 197048 h 1522175"/>
                <a:gd name="connsiteX21" fmla="*/ 439605 w 613864"/>
                <a:gd name="connsiteY21" fmla="*/ 228259 h 1522175"/>
                <a:gd name="connsiteX22" fmla="*/ 489022 w 613864"/>
                <a:gd name="connsiteY22" fmla="*/ 256869 h 1522175"/>
                <a:gd name="connsiteX23" fmla="*/ 520232 w 613864"/>
                <a:gd name="connsiteY23" fmla="*/ 249066 h 1522175"/>
                <a:gd name="connsiteX24" fmla="*/ 561846 w 613864"/>
                <a:gd name="connsiteY24" fmla="*/ 272475 h 1522175"/>
                <a:gd name="connsiteX25" fmla="*/ 600859 w 613864"/>
                <a:gd name="connsiteY25" fmla="*/ 316689 h 1522175"/>
                <a:gd name="connsiteX26" fmla="*/ 611263 w 613864"/>
                <a:gd name="connsiteY26" fmla="*/ 327093 h 1522175"/>
                <a:gd name="connsiteX27" fmla="*/ 613864 w 613864"/>
                <a:gd name="connsiteY27" fmla="*/ 355703 h 1522175"/>
                <a:gd name="connsiteX28" fmla="*/ 593057 w 613864"/>
                <a:gd name="connsiteY28" fmla="*/ 373909 h 1522175"/>
                <a:gd name="connsiteX29" fmla="*/ 580053 w 613864"/>
                <a:gd name="connsiteY29" fmla="*/ 412922 h 1522175"/>
                <a:gd name="connsiteX30" fmla="*/ 528035 w 613864"/>
                <a:gd name="connsiteY30" fmla="*/ 441532 h 1522175"/>
                <a:gd name="connsiteX31" fmla="*/ 502025 w 613864"/>
                <a:gd name="connsiteY31" fmla="*/ 464940 h 1522175"/>
                <a:gd name="connsiteX32" fmla="*/ 465613 w 613864"/>
                <a:gd name="connsiteY32" fmla="*/ 459739 h 1522175"/>
                <a:gd name="connsiteX33" fmla="*/ 423999 w 613864"/>
                <a:gd name="connsiteY33" fmla="*/ 451935 h 1522175"/>
                <a:gd name="connsiteX34" fmla="*/ 408394 w 613864"/>
                <a:gd name="connsiteY34" fmla="*/ 454537 h 1522175"/>
                <a:gd name="connsiteX35" fmla="*/ 408394 w 613864"/>
                <a:gd name="connsiteY35" fmla="*/ 464940 h 1522175"/>
                <a:gd name="connsiteX36" fmla="*/ 387586 w 613864"/>
                <a:gd name="connsiteY36" fmla="*/ 490949 h 1522175"/>
                <a:gd name="connsiteX37" fmla="*/ 397990 w 613864"/>
                <a:gd name="connsiteY37" fmla="*/ 514357 h 1522175"/>
                <a:gd name="connsiteX38" fmla="*/ 395389 w 613864"/>
                <a:gd name="connsiteY38" fmla="*/ 571577 h 1522175"/>
                <a:gd name="connsiteX39" fmla="*/ 384985 w 613864"/>
                <a:gd name="connsiteY39" fmla="*/ 592384 h 1522175"/>
                <a:gd name="connsiteX40" fmla="*/ 397990 w 613864"/>
                <a:gd name="connsiteY40" fmla="*/ 615792 h 1522175"/>
                <a:gd name="connsiteX41" fmla="*/ 397990 w 613864"/>
                <a:gd name="connsiteY41" fmla="*/ 639200 h 1522175"/>
                <a:gd name="connsiteX42" fmla="*/ 382385 w 613864"/>
                <a:gd name="connsiteY42" fmla="*/ 665209 h 1522175"/>
                <a:gd name="connsiteX43" fmla="*/ 358977 w 613864"/>
                <a:gd name="connsiteY43" fmla="*/ 667809 h 1522175"/>
                <a:gd name="connsiteX44" fmla="*/ 358977 w 613864"/>
                <a:gd name="connsiteY44" fmla="*/ 717226 h 1522175"/>
                <a:gd name="connsiteX45" fmla="*/ 345972 w 613864"/>
                <a:gd name="connsiteY45" fmla="*/ 732832 h 1522175"/>
                <a:gd name="connsiteX46" fmla="*/ 348573 w 613864"/>
                <a:gd name="connsiteY46" fmla="*/ 753640 h 1522175"/>
                <a:gd name="connsiteX47" fmla="*/ 351174 w 613864"/>
                <a:gd name="connsiteY47" fmla="*/ 769245 h 1522175"/>
                <a:gd name="connsiteX48" fmla="*/ 332968 w 613864"/>
                <a:gd name="connsiteY48" fmla="*/ 810859 h 1522175"/>
                <a:gd name="connsiteX49" fmla="*/ 332968 w 613864"/>
                <a:gd name="connsiteY49" fmla="*/ 829065 h 1522175"/>
                <a:gd name="connsiteX50" fmla="*/ 338169 w 613864"/>
                <a:gd name="connsiteY50" fmla="*/ 855074 h 1522175"/>
                <a:gd name="connsiteX51" fmla="*/ 364178 w 613864"/>
                <a:gd name="connsiteY51" fmla="*/ 894087 h 1522175"/>
                <a:gd name="connsiteX52" fmla="*/ 400591 w 613864"/>
                <a:gd name="connsiteY52" fmla="*/ 917495 h 1522175"/>
                <a:gd name="connsiteX53" fmla="*/ 416196 w 613864"/>
                <a:gd name="connsiteY53" fmla="*/ 914894 h 1522175"/>
                <a:gd name="connsiteX54" fmla="*/ 447407 w 613864"/>
                <a:gd name="connsiteY54" fmla="*/ 951306 h 1522175"/>
                <a:gd name="connsiteX55" fmla="*/ 408394 w 613864"/>
                <a:gd name="connsiteY55" fmla="*/ 1003325 h 1522175"/>
                <a:gd name="connsiteX56" fmla="*/ 364178 w 613864"/>
                <a:gd name="connsiteY56" fmla="*/ 1037137 h 1522175"/>
                <a:gd name="connsiteX57" fmla="*/ 366779 w 613864"/>
                <a:gd name="connsiteY57" fmla="*/ 1065746 h 1522175"/>
                <a:gd name="connsiteX58" fmla="*/ 322565 w 613864"/>
                <a:gd name="connsiteY58" fmla="*/ 1104760 h 1522175"/>
                <a:gd name="connsiteX59" fmla="*/ 322565 w 613864"/>
                <a:gd name="connsiteY59" fmla="*/ 1125567 h 1522175"/>
                <a:gd name="connsiteX60" fmla="*/ 286151 w 613864"/>
                <a:gd name="connsiteY60" fmla="*/ 1174984 h 1522175"/>
                <a:gd name="connsiteX61" fmla="*/ 260143 w 613864"/>
                <a:gd name="connsiteY61" fmla="*/ 1182786 h 1522175"/>
                <a:gd name="connsiteX62" fmla="*/ 254940 w 613864"/>
                <a:gd name="connsiteY62" fmla="*/ 1237405 h 1522175"/>
                <a:gd name="connsiteX63" fmla="*/ 260143 w 613864"/>
                <a:gd name="connsiteY63" fmla="*/ 1253011 h 1522175"/>
                <a:gd name="connsiteX64" fmla="*/ 273148 w 613864"/>
                <a:gd name="connsiteY64" fmla="*/ 1302428 h 1522175"/>
                <a:gd name="connsiteX65" fmla="*/ 274493 w 613864"/>
                <a:gd name="connsiteY65" fmla="*/ 1306911 h 1522175"/>
                <a:gd name="connsiteX66" fmla="*/ 224759 w 613864"/>
                <a:gd name="connsiteY66" fmla="*/ 1522175 h 1522175"/>
                <a:gd name="connsiteX0" fmla="*/ 0 w 613864"/>
                <a:gd name="connsiteY0" fmla="*/ 1306911 h 1306911"/>
                <a:gd name="connsiteX1" fmla="*/ 0 w 613864"/>
                <a:gd name="connsiteY1" fmla="*/ 661008 h 1306911"/>
                <a:gd name="connsiteX2" fmla="*/ 42969 w 613864"/>
                <a:gd name="connsiteY2" fmla="*/ 614818 h 1306911"/>
                <a:gd name="connsiteX3" fmla="*/ 101488 w 613864"/>
                <a:gd name="connsiteY3" fmla="*/ 535164 h 1306911"/>
                <a:gd name="connsiteX4" fmla="*/ 129123 w 613864"/>
                <a:gd name="connsiteY4" fmla="*/ 471768 h 1306911"/>
                <a:gd name="connsiteX5" fmla="*/ 129123 w 613864"/>
                <a:gd name="connsiteY5" fmla="*/ 440882 h 1306911"/>
                <a:gd name="connsiteX6" fmla="*/ 148629 w 613864"/>
                <a:gd name="connsiteY6" fmla="*/ 403494 h 1306911"/>
                <a:gd name="connsiteX7" fmla="*/ 150255 w 613864"/>
                <a:gd name="connsiteY7" fmla="*/ 195424 h 1306911"/>
                <a:gd name="connsiteX8" fmla="*/ 253528 w 613864"/>
                <a:gd name="connsiteY8" fmla="*/ 0 h 1306911"/>
                <a:gd name="connsiteX9" fmla="*/ 312161 w 613864"/>
                <a:gd name="connsiteY9" fmla="*/ 30591 h 1306911"/>
                <a:gd name="connsiteX10" fmla="*/ 338169 w 613864"/>
                <a:gd name="connsiteY10" fmla="*/ 20187 h 1306911"/>
                <a:gd name="connsiteX11" fmla="*/ 348573 w 613864"/>
                <a:gd name="connsiteY11" fmla="*/ 40995 h 1306911"/>
                <a:gd name="connsiteX12" fmla="*/ 384985 w 613864"/>
                <a:gd name="connsiteY12" fmla="*/ 48798 h 1306911"/>
                <a:gd name="connsiteX13" fmla="*/ 408394 w 613864"/>
                <a:gd name="connsiteY13" fmla="*/ 48798 h 1306911"/>
                <a:gd name="connsiteX14" fmla="*/ 439605 w 613864"/>
                <a:gd name="connsiteY14" fmla="*/ 64403 h 1306911"/>
                <a:gd name="connsiteX15" fmla="*/ 421399 w 613864"/>
                <a:gd name="connsiteY15" fmla="*/ 85210 h 1306911"/>
                <a:gd name="connsiteX16" fmla="*/ 434402 w 613864"/>
                <a:gd name="connsiteY16" fmla="*/ 108618 h 1306911"/>
                <a:gd name="connsiteX17" fmla="*/ 426600 w 613864"/>
                <a:gd name="connsiteY17" fmla="*/ 165838 h 1306911"/>
                <a:gd name="connsiteX18" fmla="*/ 416196 w 613864"/>
                <a:gd name="connsiteY18" fmla="*/ 178842 h 1306911"/>
                <a:gd name="connsiteX19" fmla="*/ 416196 w 613864"/>
                <a:gd name="connsiteY19" fmla="*/ 204851 h 1306911"/>
                <a:gd name="connsiteX20" fmla="*/ 437004 w 613864"/>
                <a:gd name="connsiteY20" fmla="*/ 197048 h 1306911"/>
                <a:gd name="connsiteX21" fmla="*/ 439605 w 613864"/>
                <a:gd name="connsiteY21" fmla="*/ 228259 h 1306911"/>
                <a:gd name="connsiteX22" fmla="*/ 489022 w 613864"/>
                <a:gd name="connsiteY22" fmla="*/ 256869 h 1306911"/>
                <a:gd name="connsiteX23" fmla="*/ 520232 w 613864"/>
                <a:gd name="connsiteY23" fmla="*/ 249066 h 1306911"/>
                <a:gd name="connsiteX24" fmla="*/ 561846 w 613864"/>
                <a:gd name="connsiteY24" fmla="*/ 272475 h 1306911"/>
                <a:gd name="connsiteX25" fmla="*/ 600859 w 613864"/>
                <a:gd name="connsiteY25" fmla="*/ 316689 h 1306911"/>
                <a:gd name="connsiteX26" fmla="*/ 611263 w 613864"/>
                <a:gd name="connsiteY26" fmla="*/ 327093 h 1306911"/>
                <a:gd name="connsiteX27" fmla="*/ 613864 w 613864"/>
                <a:gd name="connsiteY27" fmla="*/ 355703 h 1306911"/>
                <a:gd name="connsiteX28" fmla="*/ 593057 w 613864"/>
                <a:gd name="connsiteY28" fmla="*/ 373909 h 1306911"/>
                <a:gd name="connsiteX29" fmla="*/ 580053 w 613864"/>
                <a:gd name="connsiteY29" fmla="*/ 412922 h 1306911"/>
                <a:gd name="connsiteX30" fmla="*/ 528035 w 613864"/>
                <a:gd name="connsiteY30" fmla="*/ 441532 h 1306911"/>
                <a:gd name="connsiteX31" fmla="*/ 502025 w 613864"/>
                <a:gd name="connsiteY31" fmla="*/ 464940 h 1306911"/>
                <a:gd name="connsiteX32" fmla="*/ 465613 w 613864"/>
                <a:gd name="connsiteY32" fmla="*/ 459739 h 1306911"/>
                <a:gd name="connsiteX33" fmla="*/ 423999 w 613864"/>
                <a:gd name="connsiteY33" fmla="*/ 451935 h 1306911"/>
                <a:gd name="connsiteX34" fmla="*/ 408394 w 613864"/>
                <a:gd name="connsiteY34" fmla="*/ 454537 h 1306911"/>
                <a:gd name="connsiteX35" fmla="*/ 408394 w 613864"/>
                <a:gd name="connsiteY35" fmla="*/ 464940 h 1306911"/>
                <a:gd name="connsiteX36" fmla="*/ 387586 w 613864"/>
                <a:gd name="connsiteY36" fmla="*/ 490949 h 1306911"/>
                <a:gd name="connsiteX37" fmla="*/ 397990 w 613864"/>
                <a:gd name="connsiteY37" fmla="*/ 514357 h 1306911"/>
                <a:gd name="connsiteX38" fmla="*/ 395389 w 613864"/>
                <a:gd name="connsiteY38" fmla="*/ 571577 h 1306911"/>
                <a:gd name="connsiteX39" fmla="*/ 384985 w 613864"/>
                <a:gd name="connsiteY39" fmla="*/ 592384 h 1306911"/>
                <a:gd name="connsiteX40" fmla="*/ 397990 w 613864"/>
                <a:gd name="connsiteY40" fmla="*/ 615792 h 1306911"/>
                <a:gd name="connsiteX41" fmla="*/ 397990 w 613864"/>
                <a:gd name="connsiteY41" fmla="*/ 639200 h 1306911"/>
                <a:gd name="connsiteX42" fmla="*/ 382385 w 613864"/>
                <a:gd name="connsiteY42" fmla="*/ 665209 h 1306911"/>
                <a:gd name="connsiteX43" fmla="*/ 358977 w 613864"/>
                <a:gd name="connsiteY43" fmla="*/ 667809 h 1306911"/>
                <a:gd name="connsiteX44" fmla="*/ 358977 w 613864"/>
                <a:gd name="connsiteY44" fmla="*/ 717226 h 1306911"/>
                <a:gd name="connsiteX45" fmla="*/ 345972 w 613864"/>
                <a:gd name="connsiteY45" fmla="*/ 732832 h 1306911"/>
                <a:gd name="connsiteX46" fmla="*/ 348573 w 613864"/>
                <a:gd name="connsiteY46" fmla="*/ 753640 h 1306911"/>
                <a:gd name="connsiteX47" fmla="*/ 351174 w 613864"/>
                <a:gd name="connsiteY47" fmla="*/ 769245 h 1306911"/>
                <a:gd name="connsiteX48" fmla="*/ 332968 w 613864"/>
                <a:gd name="connsiteY48" fmla="*/ 810859 h 1306911"/>
                <a:gd name="connsiteX49" fmla="*/ 332968 w 613864"/>
                <a:gd name="connsiteY49" fmla="*/ 829065 h 1306911"/>
                <a:gd name="connsiteX50" fmla="*/ 338169 w 613864"/>
                <a:gd name="connsiteY50" fmla="*/ 855074 h 1306911"/>
                <a:gd name="connsiteX51" fmla="*/ 364178 w 613864"/>
                <a:gd name="connsiteY51" fmla="*/ 894087 h 1306911"/>
                <a:gd name="connsiteX52" fmla="*/ 400591 w 613864"/>
                <a:gd name="connsiteY52" fmla="*/ 917495 h 1306911"/>
                <a:gd name="connsiteX53" fmla="*/ 416196 w 613864"/>
                <a:gd name="connsiteY53" fmla="*/ 914894 h 1306911"/>
                <a:gd name="connsiteX54" fmla="*/ 447407 w 613864"/>
                <a:gd name="connsiteY54" fmla="*/ 951306 h 1306911"/>
                <a:gd name="connsiteX55" fmla="*/ 408394 w 613864"/>
                <a:gd name="connsiteY55" fmla="*/ 1003325 h 1306911"/>
                <a:gd name="connsiteX56" fmla="*/ 364178 w 613864"/>
                <a:gd name="connsiteY56" fmla="*/ 1037137 h 1306911"/>
                <a:gd name="connsiteX57" fmla="*/ 366779 w 613864"/>
                <a:gd name="connsiteY57" fmla="*/ 1065746 h 1306911"/>
                <a:gd name="connsiteX58" fmla="*/ 322565 w 613864"/>
                <a:gd name="connsiteY58" fmla="*/ 1104760 h 1306911"/>
                <a:gd name="connsiteX59" fmla="*/ 322565 w 613864"/>
                <a:gd name="connsiteY59" fmla="*/ 1125567 h 1306911"/>
                <a:gd name="connsiteX60" fmla="*/ 286151 w 613864"/>
                <a:gd name="connsiteY60" fmla="*/ 1174984 h 1306911"/>
                <a:gd name="connsiteX61" fmla="*/ 260143 w 613864"/>
                <a:gd name="connsiteY61" fmla="*/ 1182786 h 1306911"/>
                <a:gd name="connsiteX62" fmla="*/ 254940 w 613864"/>
                <a:gd name="connsiteY62" fmla="*/ 1237405 h 1306911"/>
                <a:gd name="connsiteX63" fmla="*/ 260143 w 613864"/>
                <a:gd name="connsiteY63" fmla="*/ 1253011 h 1306911"/>
                <a:gd name="connsiteX64" fmla="*/ 273148 w 613864"/>
                <a:gd name="connsiteY64" fmla="*/ 1302428 h 1306911"/>
                <a:gd name="connsiteX65" fmla="*/ 274493 w 613864"/>
                <a:gd name="connsiteY65" fmla="*/ 1306911 h 130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13864" h="1306911">
                  <a:moveTo>
                    <a:pt x="0" y="1306911"/>
                  </a:moveTo>
                  <a:lnTo>
                    <a:pt x="0" y="661008"/>
                  </a:lnTo>
                  <a:lnTo>
                    <a:pt x="42969" y="614818"/>
                  </a:lnTo>
                  <a:lnTo>
                    <a:pt x="101488" y="535164"/>
                  </a:lnTo>
                  <a:lnTo>
                    <a:pt x="129123" y="471768"/>
                  </a:lnTo>
                  <a:lnTo>
                    <a:pt x="129123" y="440882"/>
                  </a:lnTo>
                  <a:lnTo>
                    <a:pt x="148629" y="403494"/>
                  </a:lnTo>
                  <a:lnTo>
                    <a:pt x="150255" y="195424"/>
                  </a:lnTo>
                  <a:lnTo>
                    <a:pt x="253528" y="0"/>
                  </a:lnTo>
                  <a:lnTo>
                    <a:pt x="312161" y="30591"/>
                  </a:lnTo>
                  <a:lnTo>
                    <a:pt x="338169" y="20187"/>
                  </a:lnTo>
                  <a:lnTo>
                    <a:pt x="348573" y="40995"/>
                  </a:lnTo>
                  <a:lnTo>
                    <a:pt x="384985" y="48798"/>
                  </a:lnTo>
                  <a:lnTo>
                    <a:pt x="408394" y="48798"/>
                  </a:lnTo>
                  <a:lnTo>
                    <a:pt x="439605" y="64403"/>
                  </a:lnTo>
                  <a:lnTo>
                    <a:pt x="421399" y="85210"/>
                  </a:lnTo>
                  <a:lnTo>
                    <a:pt x="434402" y="108618"/>
                  </a:lnTo>
                  <a:lnTo>
                    <a:pt x="426600" y="165838"/>
                  </a:lnTo>
                  <a:lnTo>
                    <a:pt x="416196" y="178842"/>
                  </a:lnTo>
                  <a:lnTo>
                    <a:pt x="416196" y="204851"/>
                  </a:lnTo>
                  <a:lnTo>
                    <a:pt x="437004" y="197048"/>
                  </a:lnTo>
                  <a:lnTo>
                    <a:pt x="439605" y="228259"/>
                  </a:lnTo>
                  <a:lnTo>
                    <a:pt x="489022" y="256869"/>
                  </a:lnTo>
                  <a:lnTo>
                    <a:pt x="520232" y="249066"/>
                  </a:lnTo>
                  <a:lnTo>
                    <a:pt x="561846" y="272475"/>
                  </a:lnTo>
                  <a:lnTo>
                    <a:pt x="600859" y="316689"/>
                  </a:lnTo>
                  <a:lnTo>
                    <a:pt x="611263" y="327093"/>
                  </a:lnTo>
                  <a:lnTo>
                    <a:pt x="613864" y="355703"/>
                  </a:lnTo>
                  <a:lnTo>
                    <a:pt x="593057" y="373909"/>
                  </a:lnTo>
                  <a:lnTo>
                    <a:pt x="580053" y="412922"/>
                  </a:lnTo>
                  <a:lnTo>
                    <a:pt x="528035" y="441532"/>
                  </a:lnTo>
                  <a:lnTo>
                    <a:pt x="502025" y="464940"/>
                  </a:lnTo>
                  <a:lnTo>
                    <a:pt x="465613" y="459739"/>
                  </a:lnTo>
                  <a:lnTo>
                    <a:pt x="423999" y="451935"/>
                  </a:lnTo>
                  <a:lnTo>
                    <a:pt x="408394" y="454537"/>
                  </a:lnTo>
                  <a:lnTo>
                    <a:pt x="408394" y="464940"/>
                  </a:lnTo>
                  <a:lnTo>
                    <a:pt x="387586" y="490949"/>
                  </a:lnTo>
                  <a:lnTo>
                    <a:pt x="397990" y="514357"/>
                  </a:lnTo>
                  <a:lnTo>
                    <a:pt x="395389" y="571577"/>
                  </a:lnTo>
                  <a:lnTo>
                    <a:pt x="384985" y="592384"/>
                  </a:lnTo>
                  <a:lnTo>
                    <a:pt x="397990" y="615792"/>
                  </a:lnTo>
                  <a:lnTo>
                    <a:pt x="397990" y="639200"/>
                  </a:lnTo>
                  <a:lnTo>
                    <a:pt x="382385" y="665209"/>
                  </a:lnTo>
                  <a:lnTo>
                    <a:pt x="358977" y="667809"/>
                  </a:lnTo>
                  <a:lnTo>
                    <a:pt x="358977" y="717226"/>
                  </a:lnTo>
                  <a:lnTo>
                    <a:pt x="345972" y="732832"/>
                  </a:lnTo>
                  <a:lnTo>
                    <a:pt x="348573" y="753640"/>
                  </a:lnTo>
                  <a:lnTo>
                    <a:pt x="351174" y="769245"/>
                  </a:lnTo>
                  <a:lnTo>
                    <a:pt x="332968" y="810859"/>
                  </a:lnTo>
                  <a:lnTo>
                    <a:pt x="332968" y="829065"/>
                  </a:lnTo>
                  <a:lnTo>
                    <a:pt x="338169" y="855074"/>
                  </a:lnTo>
                  <a:lnTo>
                    <a:pt x="364178" y="894087"/>
                  </a:lnTo>
                  <a:lnTo>
                    <a:pt x="400591" y="917495"/>
                  </a:lnTo>
                  <a:lnTo>
                    <a:pt x="416196" y="914894"/>
                  </a:lnTo>
                  <a:lnTo>
                    <a:pt x="447407" y="951306"/>
                  </a:lnTo>
                  <a:lnTo>
                    <a:pt x="408394" y="1003325"/>
                  </a:lnTo>
                  <a:lnTo>
                    <a:pt x="364178" y="1037137"/>
                  </a:lnTo>
                  <a:lnTo>
                    <a:pt x="366779" y="1065746"/>
                  </a:lnTo>
                  <a:lnTo>
                    <a:pt x="322565" y="1104760"/>
                  </a:lnTo>
                  <a:lnTo>
                    <a:pt x="322565" y="1125567"/>
                  </a:lnTo>
                  <a:lnTo>
                    <a:pt x="286151" y="1174984"/>
                  </a:lnTo>
                  <a:lnTo>
                    <a:pt x="260143" y="1182786"/>
                  </a:lnTo>
                  <a:lnTo>
                    <a:pt x="254940" y="1237405"/>
                  </a:lnTo>
                  <a:lnTo>
                    <a:pt x="260143" y="1253011"/>
                  </a:lnTo>
                  <a:lnTo>
                    <a:pt x="273148" y="1302428"/>
                  </a:lnTo>
                  <a:lnTo>
                    <a:pt x="274493" y="1306911"/>
                  </a:lnTo>
                </a:path>
              </a:pathLst>
            </a:custGeom>
            <a:solidFill>
              <a:srgbClr val="99FF9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2B12805-26F9-5BF1-BCEA-524D83CE22C3}"/>
                </a:ext>
              </a:extLst>
            </p:cNvPr>
            <p:cNvSpPr/>
            <p:nvPr/>
          </p:nvSpPr>
          <p:spPr>
            <a:xfrm>
              <a:off x="4241308" y="3764699"/>
              <a:ext cx="975706" cy="912395"/>
            </a:xfrm>
            <a:custGeom>
              <a:avLst/>
              <a:gdLst>
                <a:gd name="connsiteX0" fmla="*/ 180053 w 925003"/>
                <a:gd name="connsiteY0" fmla="*/ 0 h 864983"/>
                <a:gd name="connsiteX1" fmla="*/ 858178 w 925003"/>
                <a:gd name="connsiteY1" fmla="*/ 0 h 864983"/>
                <a:gd name="connsiteX2" fmla="*/ 863359 w 925003"/>
                <a:gd name="connsiteY2" fmla="*/ 6908 h 864983"/>
                <a:gd name="connsiteX3" fmla="*/ 836236 w 925003"/>
                <a:gd name="connsiteY3" fmla="*/ 58688 h 864983"/>
                <a:gd name="connsiteX4" fmla="*/ 848565 w 925003"/>
                <a:gd name="connsiteY4" fmla="*/ 83346 h 864983"/>
                <a:gd name="connsiteX5" fmla="*/ 796784 w 925003"/>
                <a:gd name="connsiteY5" fmla="*/ 130195 h 864983"/>
                <a:gd name="connsiteX6" fmla="*/ 809113 w 925003"/>
                <a:gd name="connsiteY6" fmla="*/ 147455 h 864983"/>
                <a:gd name="connsiteX7" fmla="*/ 809113 w 925003"/>
                <a:gd name="connsiteY7" fmla="*/ 164715 h 864983"/>
                <a:gd name="connsiteX8" fmla="*/ 774593 w 925003"/>
                <a:gd name="connsiteY8" fmla="*/ 184441 h 864983"/>
                <a:gd name="connsiteX9" fmla="*/ 769661 w 925003"/>
                <a:gd name="connsiteY9" fmla="*/ 201701 h 864983"/>
                <a:gd name="connsiteX10" fmla="*/ 796784 w 925003"/>
                <a:gd name="connsiteY10" fmla="*/ 216495 h 864983"/>
                <a:gd name="connsiteX11" fmla="*/ 796784 w 925003"/>
                <a:gd name="connsiteY11" fmla="*/ 246084 h 864983"/>
                <a:gd name="connsiteX12" fmla="*/ 823907 w 925003"/>
                <a:gd name="connsiteY12" fmla="*/ 265810 h 864983"/>
                <a:gd name="connsiteX13" fmla="*/ 811579 w 925003"/>
                <a:gd name="connsiteY13" fmla="*/ 302796 h 864983"/>
                <a:gd name="connsiteX14" fmla="*/ 838702 w 925003"/>
                <a:gd name="connsiteY14" fmla="*/ 317590 h 864983"/>
                <a:gd name="connsiteX15" fmla="*/ 836236 w 925003"/>
                <a:gd name="connsiteY15" fmla="*/ 357042 h 864983"/>
                <a:gd name="connsiteX16" fmla="*/ 907742 w 925003"/>
                <a:gd name="connsiteY16" fmla="*/ 398960 h 864983"/>
                <a:gd name="connsiteX17" fmla="*/ 905277 w 925003"/>
                <a:gd name="connsiteY17" fmla="*/ 421151 h 864983"/>
                <a:gd name="connsiteX18" fmla="*/ 883085 w 925003"/>
                <a:gd name="connsiteY18" fmla="*/ 435946 h 864983"/>
                <a:gd name="connsiteX19" fmla="*/ 883085 w 925003"/>
                <a:gd name="connsiteY19" fmla="*/ 448274 h 864983"/>
                <a:gd name="connsiteX20" fmla="*/ 922537 w 925003"/>
                <a:gd name="connsiteY20" fmla="*/ 472932 h 864983"/>
                <a:gd name="connsiteX21" fmla="*/ 873222 w 925003"/>
                <a:gd name="connsiteY21" fmla="*/ 507452 h 864983"/>
                <a:gd name="connsiteX22" fmla="*/ 883085 w 925003"/>
                <a:gd name="connsiteY22" fmla="*/ 539506 h 864983"/>
                <a:gd name="connsiteX23" fmla="*/ 870756 w 925003"/>
                <a:gd name="connsiteY23" fmla="*/ 578958 h 864983"/>
                <a:gd name="connsiteX24" fmla="*/ 878154 w 925003"/>
                <a:gd name="connsiteY24" fmla="*/ 591287 h 864983"/>
                <a:gd name="connsiteX25" fmla="*/ 907742 w 925003"/>
                <a:gd name="connsiteY25" fmla="*/ 606081 h 864983"/>
                <a:gd name="connsiteX26" fmla="*/ 925003 w 925003"/>
                <a:gd name="connsiteY26" fmla="*/ 635670 h 864983"/>
                <a:gd name="connsiteX27" fmla="*/ 907742 w 925003"/>
                <a:gd name="connsiteY27" fmla="*/ 672656 h 864983"/>
                <a:gd name="connsiteX28" fmla="*/ 892948 w 925003"/>
                <a:gd name="connsiteY28" fmla="*/ 697313 h 864983"/>
                <a:gd name="connsiteX29" fmla="*/ 885551 w 925003"/>
                <a:gd name="connsiteY29" fmla="*/ 709642 h 864983"/>
                <a:gd name="connsiteX30" fmla="*/ 888017 w 925003"/>
                <a:gd name="connsiteY30" fmla="*/ 758957 h 864983"/>
                <a:gd name="connsiteX31" fmla="*/ 860893 w 925003"/>
                <a:gd name="connsiteY31" fmla="*/ 761422 h 864983"/>
                <a:gd name="connsiteX32" fmla="*/ 833770 w 925003"/>
                <a:gd name="connsiteY32" fmla="*/ 805806 h 864983"/>
                <a:gd name="connsiteX33" fmla="*/ 804181 w 925003"/>
                <a:gd name="connsiteY33" fmla="*/ 813203 h 864983"/>
                <a:gd name="connsiteX34" fmla="*/ 769661 w 925003"/>
                <a:gd name="connsiteY34" fmla="*/ 855120 h 864983"/>
                <a:gd name="connsiteX35" fmla="*/ 732675 w 925003"/>
                <a:gd name="connsiteY35" fmla="*/ 837860 h 864983"/>
                <a:gd name="connsiteX36" fmla="*/ 683360 w 925003"/>
                <a:gd name="connsiteY36" fmla="*/ 864983 h 864983"/>
                <a:gd name="connsiteX37" fmla="*/ 663634 w 925003"/>
                <a:gd name="connsiteY37" fmla="*/ 840326 h 864983"/>
                <a:gd name="connsiteX38" fmla="*/ 614320 w 925003"/>
                <a:gd name="connsiteY38" fmla="*/ 832929 h 864983"/>
                <a:gd name="connsiteX39" fmla="*/ 606923 w 925003"/>
                <a:gd name="connsiteY39" fmla="*/ 813203 h 864983"/>
                <a:gd name="connsiteX40" fmla="*/ 574868 w 925003"/>
                <a:gd name="connsiteY40" fmla="*/ 803340 h 864983"/>
                <a:gd name="connsiteX41" fmla="*/ 574868 w 925003"/>
                <a:gd name="connsiteY41" fmla="*/ 751559 h 864983"/>
                <a:gd name="connsiteX42" fmla="*/ 555142 w 925003"/>
                <a:gd name="connsiteY42" fmla="*/ 719505 h 864983"/>
                <a:gd name="connsiteX43" fmla="*/ 518156 w 925003"/>
                <a:gd name="connsiteY43" fmla="*/ 714573 h 864983"/>
                <a:gd name="connsiteX44" fmla="*/ 498430 w 925003"/>
                <a:gd name="connsiteY44" fmla="*/ 694848 h 864983"/>
                <a:gd name="connsiteX45" fmla="*/ 454047 w 925003"/>
                <a:gd name="connsiteY45" fmla="*/ 665259 h 864983"/>
                <a:gd name="connsiteX46" fmla="*/ 434321 w 925003"/>
                <a:gd name="connsiteY46" fmla="*/ 689916 h 864983"/>
                <a:gd name="connsiteX47" fmla="*/ 399801 w 925003"/>
                <a:gd name="connsiteY47" fmla="*/ 662793 h 864983"/>
                <a:gd name="connsiteX48" fmla="*/ 370212 w 925003"/>
                <a:gd name="connsiteY48" fmla="*/ 670190 h 864983"/>
                <a:gd name="connsiteX49" fmla="*/ 333226 w 925003"/>
                <a:gd name="connsiteY49" fmla="*/ 657862 h 864983"/>
                <a:gd name="connsiteX50" fmla="*/ 320897 w 925003"/>
                <a:gd name="connsiteY50" fmla="*/ 633204 h 864983"/>
                <a:gd name="connsiteX51" fmla="*/ 286377 w 925003"/>
                <a:gd name="connsiteY51" fmla="*/ 640601 h 864983"/>
                <a:gd name="connsiteX52" fmla="*/ 254322 w 925003"/>
                <a:gd name="connsiteY52" fmla="*/ 625807 h 864983"/>
                <a:gd name="connsiteX53" fmla="*/ 234596 w 925003"/>
                <a:gd name="connsiteY53" fmla="*/ 611013 h 864983"/>
                <a:gd name="connsiteX54" fmla="*/ 195145 w 925003"/>
                <a:gd name="connsiteY54" fmla="*/ 596218 h 864983"/>
                <a:gd name="connsiteX55" fmla="*/ 182816 w 925003"/>
                <a:gd name="connsiteY55" fmla="*/ 541972 h 864983"/>
                <a:gd name="connsiteX56" fmla="*/ 131036 w 925003"/>
                <a:gd name="connsiteY56" fmla="*/ 549369 h 864983"/>
                <a:gd name="connsiteX57" fmla="*/ 126104 w 925003"/>
                <a:gd name="connsiteY57" fmla="*/ 571561 h 864983"/>
                <a:gd name="connsiteX58" fmla="*/ 89118 w 925003"/>
                <a:gd name="connsiteY58" fmla="*/ 556767 h 864983"/>
                <a:gd name="connsiteX59" fmla="*/ 0 w 925003"/>
                <a:gd name="connsiteY59" fmla="*/ 556767 h 864983"/>
                <a:gd name="connsiteX60" fmla="*/ 12680 w 925003"/>
                <a:gd name="connsiteY60" fmla="*/ 512383 h 864983"/>
                <a:gd name="connsiteX61" fmla="*/ 32406 w 925003"/>
                <a:gd name="connsiteY61" fmla="*/ 482794 h 864983"/>
                <a:gd name="connsiteX62" fmla="*/ 32406 w 925003"/>
                <a:gd name="connsiteY62" fmla="*/ 458137 h 864983"/>
                <a:gd name="connsiteX63" fmla="*/ 25009 w 925003"/>
                <a:gd name="connsiteY63" fmla="*/ 433480 h 864983"/>
                <a:gd name="connsiteX64" fmla="*/ 44735 w 925003"/>
                <a:gd name="connsiteY64" fmla="*/ 391562 h 864983"/>
                <a:gd name="connsiteX65" fmla="*/ 39803 w 925003"/>
                <a:gd name="connsiteY65" fmla="*/ 364439 h 864983"/>
                <a:gd name="connsiteX66" fmla="*/ 54598 w 925003"/>
                <a:gd name="connsiteY66" fmla="*/ 337316 h 864983"/>
                <a:gd name="connsiteX67" fmla="*/ 96515 w 925003"/>
                <a:gd name="connsiteY67" fmla="*/ 334850 h 864983"/>
                <a:gd name="connsiteX68" fmla="*/ 155693 w 925003"/>
                <a:gd name="connsiteY68" fmla="*/ 174578 h 864983"/>
                <a:gd name="connsiteX0" fmla="*/ 180053 w 925003"/>
                <a:gd name="connsiteY0" fmla="*/ 101533 h 966516"/>
                <a:gd name="connsiteX1" fmla="*/ 515780 w 925003"/>
                <a:gd name="connsiteY1" fmla="*/ 0 h 966516"/>
                <a:gd name="connsiteX2" fmla="*/ 858178 w 925003"/>
                <a:gd name="connsiteY2" fmla="*/ 101533 h 966516"/>
                <a:gd name="connsiteX3" fmla="*/ 863359 w 925003"/>
                <a:gd name="connsiteY3" fmla="*/ 108441 h 966516"/>
                <a:gd name="connsiteX4" fmla="*/ 836236 w 925003"/>
                <a:gd name="connsiteY4" fmla="*/ 160221 h 966516"/>
                <a:gd name="connsiteX5" fmla="*/ 848565 w 925003"/>
                <a:gd name="connsiteY5" fmla="*/ 184879 h 966516"/>
                <a:gd name="connsiteX6" fmla="*/ 796784 w 925003"/>
                <a:gd name="connsiteY6" fmla="*/ 231728 h 966516"/>
                <a:gd name="connsiteX7" fmla="*/ 809113 w 925003"/>
                <a:gd name="connsiteY7" fmla="*/ 248988 h 966516"/>
                <a:gd name="connsiteX8" fmla="*/ 809113 w 925003"/>
                <a:gd name="connsiteY8" fmla="*/ 266248 h 966516"/>
                <a:gd name="connsiteX9" fmla="*/ 774593 w 925003"/>
                <a:gd name="connsiteY9" fmla="*/ 285974 h 966516"/>
                <a:gd name="connsiteX10" fmla="*/ 769661 w 925003"/>
                <a:gd name="connsiteY10" fmla="*/ 303234 h 966516"/>
                <a:gd name="connsiteX11" fmla="*/ 796784 w 925003"/>
                <a:gd name="connsiteY11" fmla="*/ 318028 h 966516"/>
                <a:gd name="connsiteX12" fmla="*/ 796784 w 925003"/>
                <a:gd name="connsiteY12" fmla="*/ 347617 h 966516"/>
                <a:gd name="connsiteX13" fmla="*/ 823907 w 925003"/>
                <a:gd name="connsiteY13" fmla="*/ 367343 h 966516"/>
                <a:gd name="connsiteX14" fmla="*/ 811579 w 925003"/>
                <a:gd name="connsiteY14" fmla="*/ 404329 h 966516"/>
                <a:gd name="connsiteX15" fmla="*/ 838702 w 925003"/>
                <a:gd name="connsiteY15" fmla="*/ 419123 h 966516"/>
                <a:gd name="connsiteX16" fmla="*/ 836236 w 925003"/>
                <a:gd name="connsiteY16" fmla="*/ 458575 h 966516"/>
                <a:gd name="connsiteX17" fmla="*/ 907742 w 925003"/>
                <a:gd name="connsiteY17" fmla="*/ 500493 h 966516"/>
                <a:gd name="connsiteX18" fmla="*/ 905277 w 925003"/>
                <a:gd name="connsiteY18" fmla="*/ 522684 h 966516"/>
                <a:gd name="connsiteX19" fmla="*/ 883085 w 925003"/>
                <a:gd name="connsiteY19" fmla="*/ 537479 h 966516"/>
                <a:gd name="connsiteX20" fmla="*/ 883085 w 925003"/>
                <a:gd name="connsiteY20" fmla="*/ 549807 h 966516"/>
                <a:gd name="connsiteX21" fmla="*/ 922537 w 925003"/>
                <a:gd name="connsiteY21" fmla="*/ 574465 h 966516"/>
                <a:gd name="connsiteX22" fmla="*/ 873222 w 925003"/>
                <a:gd name="connsiteY22" fmla="*/ 608985 h 966516"/>
                <a:gd name="connsiteX23" fmla="*/ 883085 w 925003"/>
                <a:gd name="connsiteY23" fmla="*/ 641039 h 966516"/>
                <a:gd name="connsiteX24" fmla="*/ 870756 w 925003"/>
                <a:gd name="connsiteY24" fmla="*/ 680491 h 966516"/>
                <a:gd name="connsiteX25" fmla="*/ 878154 w 925003"/>
                <a:gd name="connsiteY25" fmla="*/ 692820 h 966516"/>
                <a:gd name="connsiteX26" fmla="*/ 907742 w 925003"/>
                <a:gd name="connsiteY26" fmla="*/ 707614 h 966516"/>
                <a:gd name="connsiteX27" fmla="*/ 925003 w 925003"/>
                <a:gd name="connsiteY27" fmla="*/ 737203 h 966516"/>
                <a:gd name="connsiteX28" fmla="*/ 907742 w 925003"/>
                <a:gd name="connsiteY28" fmla="*/ 774189 h 966516"/>
                <a:gd name="connsiteX29" fmla="*/ 892948 w 925003"/>
                <a:gd name="connsiteY29" fmla="*/ 798846 h 966516"/>
                <a:gd name="connsiteX30" fmla="*/ 885551 w 925003"/>
                <a:gd name="connsiteY30" fmla="*/ 811175 h 966516"/>
                <a:gd name="connsiteX31" fmla="*/ 888017 w 925003"/>
                <a:gd name="connsiteY31" fmla="*/ 860490 h 966516"/>
                <a:gd name="connsiteX32" fmla="*/ 860893 w 925003"/>
                <a:gd name="connsiteY32" fmla="*/ 862955 h 966516"/>
                <a:gd name="connsiteX33" fmla="*/ 833770 w 925003"/>
                <a:gd name="connsiteY33" fmla="*/ 907339 h 966516"/>
                <a:gd name="connsiteX34" fmla="*/ 804181 w 925003"/>
                <a:gd name="connsiteY34" fmla="*/ 914736 h 966516"/>
                <a:gd name="connsiteX35" fmla="*/ 769661 w 925003"/>
                <a:gd name="connsiteY35" fmla="*/ 956653 h 966516"/>
                <a:gd name="connsiteX36" fmla="*/ 732675 w 925003"/>
                <a:gd name="connsiteY36" fmla="*/ 939393 h 966516"/>
                <a:gd name="connsiteX37" fmla="*/ 683360 w 925003"/>
                <a:gd name="connsiteY37" fmla="*/ 966516 h 966516"/>
                <a:gd name="connsiteX38" fmla="*/ 663634 w 925003"/>
                <a:gd name="connsiteY38" fmla="*/ 941859 h 966516"/>
                <a:gd name="connsiteX39" fmla="*/ 614320 w 925003"/>
                <a:gd name="connsiteY39" fmla="*/ 934462 h 966516"/>
                <a:gd name="connsiteX40" fmla="*/ 606923 w 925003"/>
                <a:gd name="connsiteY40" fmla="*/ 914736 h 966516"/>
                <a:gd name="connsiteX41" fmla="*/ 574868 w 925003"/>
                <a:gd name="connsiteY41" fmla="*/ 904873 h 966516"/>
                <a:gd name="connsiteX42" fmla="*/ 574868 w 925003"/>
                <a:gd name="connsiteY42" fmla="*/ 853092 h 966516"/>
                <a:gd name="connsiteX43" fmla="*/ 555142 w 925003"/>
                <a:gd name="connsiteY43" fmla="*/ 821038 h 966516"/>
                <a:gd name="connsiteX44" fmla="*/ 518156 w 925003"/>
                <a:gd name="connsiteY44" fmla="*/ 816106 h 966516"/>
                <a:gd name="connsiteX45" fmla="*/ 498430 w 925003"/>
                <a:gd name="connsiteY45" fmla="*/ 796381 h 966516"/>
                <a:gd name="connsiteX46" fmla="*/ 454047 w 925003"/>
                <a:gd name="connsiteY46" fmla="*/ 766792 h 966516"/>
                <a:gd name="connsiteX47" fmla="*/ 434321 w 925003"/>
                <a:gd name="connsiteY47" fmla="*/ 791449 h 966516"/>
                <a:gd name="connsiteX48" fmla="*/ 399801 w 925003"/>
                <a:gd name="connsiteY48" fmla="*/ 764326 h 966516"/>
                <a:gd name="connsiteX49" fmla="*/ 370212 w 925003"/>
                <a:gd name="connsiteY49" fmla="*/ 771723 h 966516"/>
                <a:gd name="connsiteX50" fmla="*/ 333226 w 925003"/>
                <a:gd name="connsiteY50" fmla="*/ 759395 h 966516"/>
                <a:gd name="connsiteX51" fmla="*/ 320897 w 925003"/>
                <a:gd name="connsiteY51" fmla="*/ 734737 h 966516"/>
                <a:gd name="connsiteX52" fmla="*/ 286377 w 925003"/>
                <a:gd name="connsiteY52" fmla="*/ 742134 h 966516"/>
                <a:gd name="connsiteX53" fmla="*/ 254322 w 925003"/>
                <a:gd name="connsiteY53" fmla="*/ 727340 h 966516"/>
                <a:gd name="connsiteX54" fmla="*/ 234596 w 925003"/>
                <a:gd name="connsiteY54" fmla="*/ 712546 h 966516"/>
                <a:gd name="connsiteX55" fmla="*/ 195145 w 925003"/>
                <a:gd name="connsiteY55" fmla="*/ 697751 h 966516"/>
                <a:gd name="connsiteX56" fmla="*/ 182816 w 925003"/>
                <a:gd name="connsiteY56" fmla="*/ 643505 h 966516"/>
                <a:gd name="connsiteX57" fmla="*/ 131036 w 925003"/>
                <a:gd name="connsiteY57" fmla="*/ 650902 h 966516"/>
                <a:gd name="connsiteX58" fmla="*/ 126104 w 925003"/>
                <a:gd name="connsiteY58" fmla="*/ 673094 h 966516"/>
                <a:gd name="connsiteX59" fmla="*/ 89118 w 925003"/>
                <a:gd name="connsiteY59" fmla="*/ 658300 h 966516"/>
                <a:gd name="connsiteX60" fmla="*/ 0 w 925003"/>
                <a:gd name="connsiteY60" fmla="*/ 658300 h 966516"/>
                <a:gd name="connsiteX61" fmla="*/ 12680 w 925003"/>
                <a:gd name="connsiteY61" fmla="*/ 613916 h 966516"/>
                <a:gd name="connsiteX62" fmla="*/ 32406 w 925003"/>
                <a:gd name="connsiteY62" fmla="*/ 584327 h 966516"/>
                <a:gd name="connsiteX63" fmla="*/ 32406 w 925003"/>
                <a:gd name="connsiteY63" fmla="*/ 559670 h 966516"/>
                <a:gd name="connsiteX64" fmla="*/ 25009 w 925003"/>
                <a:gd name="connsiteY64" fmla="*/ 535013 h 966516"/>
                <a:gd name="connsiteX65" fmla="*/ 44735 w 925003"/>
                <a:gd name="connsiteY65" fmla="*/ 493095 h 966516"/>
                <a:gd name="connsiteX66" fmla="*/ 39803 w 925003"/>
                <a:gd name="connsiteY66" fmla="*/ 465972 h 966516"/>
                <a:gd name="connsiteX67" fmla="*/ 54598 w 925003"/>
                <a:gd name="connsiteY67" fmla="*/ 438849 h 966516"/>
                <a:gd name="connsiteX68" fmla="*/ 96515 w 925003"/>
                <a:gd name="connsiteY68" fmla="*/ 436383 h 966516"/>
                <a:gd name="connsiteX69" fmla="*/ 155693 w 925003"/>
                <a:gd name="connsiteY69" fmla="*/ 276111 h 966516"/>
                <a:gd name="connsiteX70" fmla="*/ 180053 w 925003"/>
                <a:gd name="connsiteY70" fmla="*/ 101533 h 966516"/>
                <a:gd name="connsiteX0" fmla="*/ 515780 w 925003"/>
                <a:gd name="connsiteY0" fmla="*/ 0 h 966516"/>
                <a:gd name="connsiteX1" fmla="*/ 858178 w 925003"/>
                <a:gd name="connsiteY1" fmla="*/ 101533 h 966516"/>
                <a:gd name="connsiteX2" fmla="*/ 863359 w 925003"/>
                <a:gd name="connsiteY2" fmla="*/ 108441 h 966516"/>
                <a:gd name="connsiteX3" fmla="*/ 836236 w 925003"/>
                <a:gd name="connsiteY3" fmla="*/ 160221 h 966516"/>
                <a:gd name="connsiteX4" fmla="*/ 848565 w 925003"/>
                <a:gd name="connsiteY4" fmla="*/ 184879 h 966516"/>
                <a:gd name="connsiteX5" fmla="*/ 796784 w 925003"/>
                <a:gd name="connsiteY5" fmla="*/ 231728 h 966516"/>
                <a:gd name="connsiteX6" fmla="*/ 809113 w 925003"/>
                <a:gd name="connsiteY6" fmla="*/ 248988 h 966516"/>
                <a:gd name="connsiteX7" fmla="*/ 809113 w 925003"/>
                <a:gd name="connsiteY7" fmla="*/ 266248 h 966516"/>
                <a:gd name="connsiteX8" fmla="*/ 774593 w 925003"/>
                <a:gd name="connsiteY8" fmla="*/ 285974 h 966516"/>
                <a:gd name="connsiteX9" fmla="*/ 769661 w 925003"/>
                <a:gd name="connsiteY9" fmla="*/ 303234 h 966516"/>
                <a:gd name="connsiteX10" fmla="*/ 796784 w 925003"/>
                <a:gd name="connsiteY10" fmla="*/ 318028 h 966516"/>
                <a:gd name="connsiteX11" fmla="*/ 796784 w 925003"/>
                <a:gd name="connsiteY11" fmla="*/ 347617 h 966516"/>
                <a:gd name="connsiteX12" fmla="*/ 823907 w 925003"/>
                <a:gd name="connsiteY12" fmla="*/ 367343 h 966516"/>
                <a:gd name="connsiteX13" fmla="*/ 811579 w 925003"/>
                <a:gd name="connsiteY13" fmla="*/ 404329 h 966516"/>
                <a:gd name="connsiteX14" fmla="*/ 838702 w 925003"/>
                <a:gd name="connsiteY14" fmla="*/ 419123 h 966516"/>
                <a:gd name="connsiteX15" fmla="*/ 836236 w 925003"/>
                <a:gd name="connsiteY15" fmla="*/ 458575 h 966516"/>
                <a:gd name="connsiteX16" fmla="*/ 907742 w 925003"/>
                <a:gd name="connsiteY16" fmla="*/ 500493 h 966516"/>
                <a:gd name="connsiteX17" fmla="*/ 905277 w 925003"/>
                <a:gd name="connsiteY17" fmla="*/ 522684 h 966516"/>
                <a:gd name="connsiteX18" fmla="*/ 883085 w 925003"/>
                <a:gd name="connsiteY18" fmla="*/ 537479 h 966516"/>
                <a:gd name="connsiteX19" fmla="*/ 883085 w 925003"/>
                <a:gd name="connsiteY19" fmla="*/ 549807 h 966516"/>
                <a:gd name="connsiteX20" fmla="*/ 922537 w 925003"/>
                <a:gd name="connsiteY20" fmla="*/ 574465 h 966516"/>
                <a:gd name="connsiteX21" fmla="*/ 873222 w 925003"/>
                <a:gd name="connsiteY21" fmla="*/ 608985 h 966516"/>
                <a:gd name="connsiteX22" fmla="*/ 883085 w 925003"/>
                <a:gd name="connsiteY22" fmla="*/ 641039 h 966516"/>
                <a:gd name="connsiteX23" fmla="*/ 870756 w 925003"/>
                <a:gd name="connsiteY23" fmla="*/ 680491 h 966516"/>
                <a:gd name="connsiteX24" fmla="*/ 878154 w 925003"/>
                <a:gd name="connsiteY24" fmla="*/ 692820 h 966516"/>
                <a:gd name="connsiteX25" fmla="*/ 907742 w 925003"/>
                <a:gd name="connsiteY25" fmla="*/ 707614 h 966516"/>
                <a:gd name="connsiteX26" fmla="*/ 925003 w 925003"/>
                <a:gd name="connsiteY26" fmla="*/ 737203 h 966516"/>
                <a:gd name="connsiteX27" fmla="*/ 907742 w 925003"/>
                <a:gd name="connsiteY27" fmla="*/ 774189 h 966516"/>
                <a:gd name="connsiteX28" fmla="*/ 892948 w 925003"/>
                <a:gd name="connsiteY28" fmla="*/ 798846 h 966516"/>
                <a:gd name="connsiteX29" fmla="*/ 885551 w 925003"/>
                <a:gd name="connsiteY29" fmla="*/ 811175 h 966516"/>
                <a:gd name="connsiteX30" fmla="*/ 888017 w 925003"/>
                <a:gd name="connsiteY30" fmla="*/ 860490 h 966516"/>
                <a:gd name="connsiteX31" fmla="*/ 860893 w 925003"/>
                <a:gd name="connsiteY31" fmla="*/ 862955 h 966516"/>
                <a:gd name="connsiteX32" fmla="*/ 833770 w 925003"/>
                <a:gd name="connsiteY32" fmla="*/ 907339 h 966516"/>
                <a:gd name="connsiteX33" fmla="*/ 804181 w 925003"/>
                <a:gd name="connsiteY33" fmla="*/ 914736 h 966516"/>
                <a:gd name="connsiteX34" fmla="*/ 769661 w 925003"/>
                <a:gd name="connsiteY34" fmla="*/ 956653 h 966516"/>
                <a:gd name="connsiteX35" fmla="*/ 732675 w 925003"/>
                <a:gd name="connsiteY35" fmla="*/ 939393 h 966516"/>
                <a:gd name="connsiteX36" fmla="*/ 683360 w 925003"/>
                <a:gd name="connsiteY36" fmla="*/ 966516 h 966516"/>
                <a:gd name="connsiteX37" fmla="*/ 663634 w 925003"/>
                <a:gd name="connsiteY37" fmla="*/ 941859 h 966516"/>
                <a:gd name="connsiteX38" fmla="*/ 614320 w 925003"/>
                <a:gd name="connsiteY38" fmla="*/ 934462 h 966516"/>
                <a:gd name="connsiteX39" fmla="*/ 606923 w 925003"/>
                <a:gd name="connsiteY39" fmla="*/ 914736 h 966516"/>
                <a:gd name="connsiteX40" fmla="*/ 574868 w 925003"/>
                <a:gd name="connsiteY40" fmla="*/ 904873 h 966516"/>
                <a:gd name="connsiteX41" fmla="*/ 574868 w 925003"/>
                <a:gd name="connsiteY41" fmla="*/ 853092 h 966516"/>
                <a:gd name="connsiteX42" fmla="*/ 555142 w 925003"/>
                <a:gd name="connsiteY42" fmla="*/ 821038 h 966516"/>
                <a:gd name="connsiteX43" fmla="*/ 518156 w 925003"/>
                <a:gd name="connsiteY43" fmla="*/ 816106 h 966516"/>
                <a:gd name="connsiteX44" fmla="*/ 498430 w 925003"/>
                <a:gd name="connsiteY44" fmla="*/ 796381 h 966516"/>
                <a:gd name="connsiteX45" fmla="*/ 454047 w 925003"/>
                <a:gd name="connsiteY45" fmla="*/ 766792 h 966516"/>
                <a:gd name="connsiteX46" fmla="*/ 434321 w 925003"/>
                <a:gd name="connsiteY46" fmla="*/ 791449 h 966516"/>
                <a:gd name="connsiteX47" fmla="*/ 399801 w 925003"/>
                <a:gd name="connsiteY47" fmla="*/ 764326 h 966516"/>
                <a:gd name="connsiteX48" fmla="*/ 370212 w 925003"/>
                <a:gd name="connsiteY48" fmla="*/ 771723 h 966516"/>
                <a:gd name="connsiteX49" fmla="*/ 333226 w 925003"/>
                <a:gd name="connsiteY49" fmla="*/ 759395 h 966516"/>
                <a:gd name="connsiteX50" fmla="*/ 320897 w 925003"/>
                <a:gd name="connsiteY50" fmla="*/ 734737 h 966516"/>
                <a:gd name="connsiteX51" fmla="*/ 286377 w 925003"/>
                <a:gd name="connsiteY51" fmla="*/ 742134 h 966516"/>
                <a:gd name="connsiteX52" fmla="*/ 254322 w 925003"/>
                <a:gd name="connsiteY52" fmla="*/ 727340 h 966516"/>
                <a:gd name="connsiteX53" fmla="*/ 234596 w 925003"/>
                <a:gd name="connsiteY53" fmla="*/ 712546 h 966516"/>
                <a:gd name="connsiteX54" fmla="*/ 195145 w 925003"/>
                <a:gd name="connsiteY54" fmla="*/ 697751 h 966516"/>
                <a:gd name="connsiteX55" fmla="*/ 182816 w 925003"/>
                <a:gd name="connsiteY55" fmla="*/ 643505 h 966516"/>
                <a:gd name="connsiteX56" fmla="*/ 131036 w 925003"/>
                <a:gd name="connsiteY56" fmla="*/ 650902 h 966516"/>
                <a:gd name="connsiteX57" fmla="*/ 126104 w 925003"/>
                <a:gd name="connsiteY57" fmla="*/ 673094 h 966516"/>
                <a:gd name="connsiteX58" fmla="*/ 89118 w 925003"/>
                <a:gd name="connsiteY58" fmla="*/ 658300 h 966516"/>
                <a:gd name="connsiteX59" fmla="*/ 0 w 925003"/>
                <a:gd name="connsiteY59" fmla="*/ 658300 h 966516"/>
                <a:gd name="connsiteX60" fmla="*/ 12680 w 925003"/>
                <a:gd name="connsiteY60" fmla="*/ 613916 h 966516"/>
                <a:gd name="connsiteX61" fmla="*/ 32406 w 925003"/>
                <a:gd name="connsiteY61" fmla="*/ 584327 h 966516"/>
                <a:gd name="connsiteX62" fmla="*/ 32406 w 925003"/>
                <a:gd name="connsiteY62" fmla="*/ 559670 h 966516"/>
                <a:gd name="connsiteX63" fmla="*/ 25009 w 925003"/>
                <a:gd name="connsiteY63" fmla="*/ 535013 h 966516"/>
                <a:gd name="connsiteX64" fmla="*/ 44735 w 925003"/>
                <a:gd name="connsiteY64" fmla="*/ 493095 h 966516"/>
                <a:gd name="connsiteX65" fmla="*/ 39803 w 925003"/>
                <a:gd name="connsiteY65" fmla="*/ 465972 h 966516"/>
                <a:gd name="connsiteX66" fmla="*/ 54598 w 925003"/>
                <a:gd name="connsiteY66" fmla="*/ 438849 h 966516"/>
                <a:gd name="connsiteX67" fmla="*/ 96515 w 925003"/>
                <a:gd name="connsiteY67" fmla="*/ 436383 h 966516"/>
                <a:gd name="connsiteX68" fmla="*/ 155693 w 925003"/>
                <a:gd name="connsiteY68" fmla="*/ 276111 h 966516"/>
                <a:gd name="connsiteX69" fmla="*/ 180053 w 925003"/>
                <a:gd name="connsiteY69" fmla="*/ 101533 h 966516"/>
                <a:gd name="connsiteX70" fmla="*/ 602468 w 925003"/>
                <a:gd name="connsiteY70" fmla="*/ 86688 h 966516"/>
                <a:gd name="connsiteX0" fmla="*/ 858178 w 925003"/>
                <a:gd name="connsiteY0" fmla="*/ 48631 h 913614"/>
                <a:gd name="connsiteX1" fmla="*/ 863359 w 925003"/>
                <a:gd name="connsiteY1" fmla="*/ 55539 h 913614"/>
                <a:gd name="connsiteX2" fmla="*/ 836236 w 925003"/>
                <a:gd name="connsiteY2" fmla="*/ 107319 h 913614"/>
                <a:gd name="connsiteX3" fmla="*/ 848565 w 925003"/>
                <a:gd name="connsiteY3" fmla="*/ 131977 h 913614"/>
                <a:gd name="connsiteX4" fmla="*/ 796784 w 925003"/>
                <a:gd name="connsiteY4" fmla="*/ 178826 h 913614"/>
                <a:gd name="connsiteX5" fmla="*/ 809113 w 925003"/>
                <a:gd name="connsiteY5" fmla="*/ 196086 h 913614"/>
                <a:gd name="connsiteX6" fmla="*/ 809113 w 925003"/>
                <a:gd name="connsiteY6" fmla="*/ 213346 h 913614"/>
                <a:gd name="connsiteX7" fmla="*/ 774593 w 925003"/>
                <a:gd name="connsiteY7" fmla="*/ 233072 h 913614"/>
                <a:gd name="connsiteX8" fmla="*/ 769661 w 925003"/>
                <a:gd name="connsiteY8" fmla="*/ 250332 h 913614"/>
                <a:gd name="connsiteX9" fmla="*/ 796784 w 925003"/>
                <a:gd name="connsiteY9" fmla="*/ 265126 h 913614"/>
                <a:gd name="connsiteX10" fmla="*/ 796784 w 925003"/>
                <a:gd name="connsiteY10" fmla="*/ 294715 h 913614"/>
                <a:gd name="connsiteX11" fmla="*/ 823907 w 925003"/>
                <a:gd name="connsiteY11" fmla="*/ 314441 h 913614"/>
                <a:gd name="connsiteX12" fmla="*/ 811579 w 925003"/>
                <a:gd name="connsiteY12" fmla="*/ 351427 h 913614"/>
                <a:gd name="connsiteX13" fmla="*/ 838702 w 925003"/>
                <a:gd name="connsiteY13" fmla="*/ 366221 h 913614"/>
                <a:gd name="connsiteX14" fmla="*/ 836236 w 925003"/>
                <a:gd name="connsiteY14" fmla="*/ 405673 h 913614"/>
                <a:gd name="connsiteX15" fmla="*/ 907742 w 925003"/>
                <a:gd name="connsiteY15" fmla="*/ 447591 h 913614"/>
                <a:gd name="connsiteX16" fmla="*/ 905277 w 925003"/>
                <a:gd name="connsiteY16" fmla="*/ 469782 h 913614"/>
                <a:gd name="connsiteX17" fmla="*/ 883085 w 925003"/>
                <a:gd name="connsiteY17" fmla="*/ 484577 h 913614"/>
                <a:gd name="connsiteX18" fmla="*/ 883085 w 925003"/>
                <a:gd name="connsiteY18" fmla="*/ 496905 h 913614"/>
                <a:gd name="connsiteX19" fmla="*/ 922537 w 925003"/>
                <a:gd name="connsiteY19" fmla="*/ 521563 h 913614"/>
                <a:gd name="connsiteX20" fmla="*/ 873222 w 925003"/>
                <a:gd name="connsiteY20" fmla="*/ 556083 h 913614"/>
                <a:gd name="connsiteX21" fmla="*/ 883085 w 925003"/>
                <a:gd name="connsiteY21" fmla="*/ 588137 h 913614"/>
                <a:gd name="connsiteX22" fmla="*/ 870756 w 925003"/>
                <a:gd name="connsiteY22" fmla="*/ 627589 h 913614"/>
                <a:gd name="connsiteX23" fmla="*/ 878154 w 925003"/>
                <a:gd name="connsiteY23" fmla="*/ 639918 h 913614"/>
                <a:gd name="connsiteX24" fmla="*/ 907742 w 925003"/>
                <a:gd name="connsiteY24" fmla="*/ 654712 h 913614"/>
                <a:gd name="connsiteX25" fmla="*/ 925003 w 925003"/>
                <a:gd name="connsiteY25" fmla="*/ 684301 h 913614"/>
                <a:gd name="connsiteX26" fmla="*/ 907742 w 925003"/>
                <a:gd name="connsiteY26" fmla="*/ 721287 h 913614"/>
                <a:gd name="connsiteX27" fmla="*/ 892948 w 925003"/>
                <a:gd name="connsiteY27" fmla="*/ 745944 h 913614"/>
                <a:gd name="connsiteX28" fmla="*/ 885551 w 925003"/>
                <a:gd name="connsiteY28" fmla="*/ 758273 h 913614"/>
                <a:gd name="connsiteX29" fmla="*/ 888017 w 925003"/>
                <a:gd name="connsiteY29" fmla="*/ 807588 h 913614"/>
                <a:gd name="connsiteX30" fmla="*/ 860893 w 925003"/>
                <a:gd name="connsiteY30" fmla="*/ 810053 h 913614"/>
                <a:gd name="connsiteX31" fmla="*/ 833770 w 925003"/>
                <a:gd name="connsiteY31" fmla="*/ 854437 h 913614"/>
                <a:gd name="connsiteX32" fmla="*/ 804181 w 925003"/>
                <a:gd name="connsiteY32" fmla="*/ 861834 h 913614"/>
                <a:gd name="connsiteX33" fmla="*/ 769661 w 925003"/>
                <a:gd name="connsiteY33" fmla="*/ 903751 h 913614"/>
                <a:gd name="connsiteX34" fmla="*/ 732675 w 925003"/>
                <a:gd name="connsiteY34" fmla="*/ 886491 h 913614"/>
                <a:gd name="connsiteX35" fmla="*/ 683360 w 925003"/>
                <a:gd name="connsiteY35" fmla="*/ 913614 h 913614"/>
                <a:gd name="connsiteX36" fmla="*/ 663634 w 925003"/>
                <a:gd name="connsiteY36" fmla="*/ 888957 h 913614"/>
                <a:gd name="connsiteX37" fmla="*/ 614320 w 925003"/>
                <a:gd name="connsiteY37" fmla="*/ 881560 h 913614"/>
                <a:gd name="connsiteX38" fmla="*/ 606923 w 925003"/>
                <a:gd name="connsiteY38" fmla="*/ 861834 h 913614"/>
                <a:gd name="connsiteX39" fmla="*/ 574868 w 925003"/>
                <a:gd name="connsiteY39" fmla="*/ 851971 h 913614"/>
                <a:gd name="connsiteX40" fmla="*/ 574868 w 925003"/>
                <a:gd name="connsiteY40" fmla="*/ 800190 h 913614"/>
                <a:gd name="connsiteX41" fmla="*/ 555142 w 925003"/>
                <a:gd name="connsiteY41" fmla="*/ 768136 h 913614"/>
                <a:gd name="connsiteX42" fmla="*/ 518156 w 925003"/>
                <a:gd name="connsiteY42" fmla="*/ 763204 h 913614"/>
                <a:gd name="connsiteX43" fmla="*/ 498430 w 925003"/>
                <a:gd name="connsiteY43" fmla="*/ 743479 h 913614"/>
                <a:gd name="connsiteX44" fmla="*/ 454047 w 925003"/>
                <a:gd name="connsiteY44" fmla="*/ 713890 h 913614"/>
                <a:gd name="connsiteX45" fmla="*/ 434321 w 925003"/>
                <a:gd name="connsiteY45" fmla="*/ 738547 h 913614"/>
                <a:gd name="connsiteX46" fmla="*/ 399801 w 925003"/>
                <a:gd name="connsiteY46" fmla="*/ 711424 h 913614"/>
                <a:gd name="connsiteX47" fmla="*/ 370212 w 925003"/>
                <a:gd name="connsiteY47" fmla="*/ 718821 h 913614"/>
                <a:gd name="connsiteX48" fmla="*/ 333226 w 925003"/>
                <a:gd name="connsiteY48" fmla="*/ 706493 h 913614"/>
                <a:gd name="connsiteX49" fmla="*/ 320897 w 925003"/>
                <a:gd name="connsiteY49" fmla="*/ 681835 h 913614"/>
                <a:gd name="connsiteX50" fmla="*/ 286377 w 925003"/>
                <a:gd name="connsiteY50" fmla="*/ 689232 h 913614"/>
                <a:gd name="connsiteX51" fmla="*/ 254322 w 925003"/>
                <a:gd name="connsiteY51" fmla="*/ 674438 h 913614"/>
                <a:gd name="connsiteX52" fmla="*/ 234596 w 925003"/>
                <a:gd name="connsiteY52" fmla="*/ 659644 h 913614"/>
                <a:gd name="connsiteX53" fmla="*/ 195145 w 925003"/>
                <a:gd name="connsiteY53" fmla="*/ 644849 h 913614"/>
                <a:gd name="connsiteX54" fmla="*/ 182816 w 925003"/>
                <a:gd name="connsiteY54" fmla="*/ 590603 h 913614"/>
                <a:gd name="connsiteX55" fmla="*/ 131036 w 925003"/>
                <a:gd name="connsiteY55" fmla="*/ 598000 h 913614"/>
                <a:gd name="connsiteX56" fmla="*/ 126104 w 925003"/>
                <a:gd name="connsiteY56" fmla="*/ 620192 h 913614"/>
                <a:gd name="connsiteX57" fmla="*/ 89118 w 925003"/>
                <a:gd name="connsiteY57" fmla="*/ 605398 h 913614"/>
                <a:gd name="connsiteX58" fmla="*/ 0 w 925003"/>
                <a:gd name="connsiteY58" fmla="*/ 605398 h 913614"/>
                <a:gd name="connsiteX59" fmla="*/ 12680 w 925003"/>
                <a:gd name="connsiteY59" fmla="*/ 561014 h 913614"/>
                <a:gd name="connsiteX60" fmla="*/ 32406 w 925003"/>
                <a:gd name="connsiteY60" fmla="*/ 531425 h 913614"/>
                <a:gd name="connsiteX61" fmla="*/ 32406 w 925003"/>
                <a:gd name="connsiteY61" fmla="*/ 506768 h 913614"/>
                <a:gd name="connsiteX62" fmla="*/ 25009 w 925003"/>
                <a:gd name="connsiteY62" fmla="*/ 482111 h 913614"/>
                <a:gd name="connsiteX63" fmla="*/ 44735 w 925003"/>
                <a:gd name="connsiteY63" fmla="*/ 440193 h 913614"/>
                <a:gd name="connsiteX64" fmla="*/ 39803 w 925003"/>
                <a:gd name="connsiteY64" fmla="*/ 413070 h 913614"/>
                <a:gd name="connsiteX65" fmla="*/ 54598 w 925003"/>
                <a:gd name="connsiteY65" fmla="*/ 385947 h 913614"/>
                <a:gd name="connsiteX66" fmla="*/ 96515 w 925003"/>
                <a:gd name="connsiteY66" fmla="*/ 383481 h 913614"/>
                <a:gd name="connsiteX67" fmla="*/ 155693 w 925003"/>
                <a:gd name="connsiteY67" fmla="*/ 223209 h 913614"/>
                <a:gd name="connsiteX68" fmla="*/ 180053 w 925003"/>
                <a:gd name="connsiteY68" fmla="*/ 48631 h 913614"/>
                <a:gd name="connsiteX69" fmla="*/ 602468 w 925003"/>
                <a:gd name="connsiteY69" fmla="*/ 33786 h 913614"/>
                <a:gd name="connsiteX0" fmla="*/ 858178 w 925003"/>
                <a:gd name="connsiteY0" fmla="*/ 0 h 864983"/>
                <a:gd name="connsiteX1" fmla="*/ 863359 w 925003"/>
                <a:gd name="connsiteY1" fmla="*/ 6908 h 864983"/>
                <a:gd name="connsiteX2" fmla="*/ 836236 w 925003"/>
                <a:gd name="connsiteY2" fmla="*/ 58688 h 864983"/>
                <a:gd name="connsiteX3" fmla="*/ 848565 w 925003"/>
                <a:gd name="connsiteY3" fmla="*/ 83346 h 864983"/>
                <a:gd name="connsiteX4" fmla="*/ 796784 w 925003"/>
                <a:gd name="connsiteY4" fmla="*/ 130195 h 864983"/>
                <a:gd name="connsiteX5" fmla="*/ 809113 w 925003"/>
                <a:gd name="connsiteY5" fmla="*/ 147455 h 864983"/>
                <a:gd name="connsiteX6" fmla="*/ 809113 w 925003"/>
                <a:gd name="connsiteY6" fmla="*/ 164715 h 864983"/>
                <a:gd name="connsiteX7" fmla="*/ 774593 w 925003"/>
                <a:gd name="connsiteY7" fmla="*/ 184441 h 864983"/>
                <a:gd name="connsiteX8" fmla="*/ 769661 w 925003"/>
                <a:gd name="connsiteY8" fmla="*/ 201701 h 864983"/>
                <a:gd name="connsiteX9" fmla="*/ 796784 w 925003"/>
                <a:gd name="connsiteY9" fmla="*/ 216495 h 864983"/>
                <a:gd name="connsiteX10" fmla="*/ 796784 w 925003"/>
                <a:gd name="connsiteY10" fmla="*/ 246084 h 864983"/>
                <a:gd name="connsiteX11" fmla="*/ 823907 w 925003"/>
                <a:gd name="connsiteY11" fmla="*/ 265810 h 864983"/>
                <a:gd name="connsiteX12" fmla="*/ 811579 w 925003"/>
                <a:gd name="connsiteY12" fmla="*/ 302796 h 864983"/>
                <a:gd name="connsiteX13" fmla="*/ 838702 w 925003"/>
                <a:gd name="connsiteY13" fmla="*/ 317590 h 864983"/>
                <a:gd name="connsiteX14" fmla="*/ 836236 w 925003"/>
                <a:gd name="connsiteY14" fmla="*/ 357042 h 864983"/>
                <a:gd name="connsiteX15" fmla="*/ 907742 w 925003"/>
                <a:gd name="connsiteY15" fmla="*/ 398960 h 864983"/>
                <a:gd name="connsiteX16" fmla="*/ 905277 w 925003"/>
                <a:gd name="connsiteY16" fmla="*/ 421151 h 864983"/>
                <a:gd name="connsiteX17" fmla="*/ 883085 w 925003"/>
                <a:gd name="connsiteY17" fmla="*/ 435946 h 864983"/>
                <a:gd name="connsiteX18" fmla="*/ 883085 w 925003"/>
                <a:gd name="connsiteY18" fmla="*/ 448274 h 864983"/>
                <a:gd name="connsiteX19" fmla="*/ 922537 w 925003"/>
                <a:gd name="connsiteY19" fmla="*/ 472932 h 864983"/>
                <a:gd name="connsiteX20" fmla="*/ 873222 w 925003"/>
                <a:gd name="connsiteY20" fmla="*/ 507452 h 864983"/>
                <a:gd name="connsiteX21" fmla="*/ 883085 w 925003"/>
                <a:gd name="connsiteY21" fmla="*/ 539506 h 864983"/>
                <a:gd name="connsiteX22" fmla="*/ 870756 w 925003"/>
                <a:gd name="connsiteY22" fmla="*/ 578958 h 864983"/>
                <a:gd name="connsiteX23" fmla="*/ 878154 w 925003"/>
                <a:gd name="connsiteY23" fmla="*/ 591287 h 864983"/>
                <a:gd name="connsiteX24" fmla="*/ 907742 w 925003"/>
                <a:gd name="connsiteY24" fmla="*/ 606081 h 864983"/>
                <a:gd name="connsiteX25" fmla="*/ 925003 w 925003"/>
                <a:gd name="connsiteY25" fmla="*/ 635670 h 864983"/>
                <a:gd name="connsiteX26" fmla="*/ 907742 w 925003"/>
                <a:gd name="connsiteY26" fmla="*/ 672656 h 864983"/>
                <a:gd name="connsiteX27" fmla="*/ 892948 w 925003"/>
                <a:gd name="connsiteY27" fmla="*/ 697313 h 864983"/>
                <a:gd name="connsiteX28" fmla="*/ 885551 w 925003"/>
                <a:gd name="connsiteY28" fmla="*/ 709642 h 864983"/>
                <a:gd name="connsiteX29" fmla="*/ 888017 w 925003"/>
                <a:gd name="connsiteY29" fmla="*/ 758957 h 864983"/>
                <a:gd name="connsiteX30" fmla="*/ 860893 w 925003"/>
                <a:gd name="connsiteY30" fmla="*/ 761422 h 864983"/>
                <a:gd name="connsiteX31" fmla="*/ 833770 w 925003"/>
                <a:gd name="connsiteY31" fmla="*/ 805806 h 864983"/>
                <a:gd name="connsiteX32" fmla="*/ 804181 w 925003"/>
                <a:gd name="connsiteY32" fmla="*/ 813203 h 864983"/>
                <a:gd name="connsiteX33" fmla="*/ 769661 w 925003"/>
                <a:gd name="connsiteY33" fmla="*/ 855120 h 864983"/>
                <a:gd name="connsiteX34" fmla="*/ 732675 w 925003"/>
                <a:gd name="connsiteY34" fmla="*/ 837860 h 864983"/>
                <a:gd name="connsiteX35" fmla="*/ 683360 w 925003"/>
                <a:gd name="connsiteY35" fmla="*/ 864983 h 864983"/>
                <a:gd name="connsiteX36" fmla="*/ 663634 w 925003"/>
                <a:gd name="connsiteY36" fmla="*/ 840326 h 864983"/>
                <a:gd name="connsiteX37" fmla="*/ 614320 w 925003"/>
                <a:gd name="connsiteY37" fmla="*/ 832929 h 864983"/>
                <a:gd name="connsiteX38" fmla="*/ 606923 w 925003"/>
                <a:gd name="connsiteY38" fmla="*/ 813203 h 864983"/>
                <a:gd name="connsiteX39" fmla="*/ 574868 w 925003"/>
                <a:gd name="connsiteY39" fmla="*/ 803340 h 864983"/>
                <a:gd name="connsiteX40" fmla="*/ 574868 w 925003"/>
                <a:gd name="connsiteY40" fmla="*/ 751559 h 864983"/>
                <a:gd name="connsiteX41" fmla="*/ 555142 w 925003"/>
                <a:gd name="connsiteY41" fmla="*/ 719505 h 864983"/>
                <a:gd name="connsiteX42" fmla="*/ 518156 w 925003"/>
                <a:gd name="connsiteY42" fmla="*/ 714573 h 864983"/>
                <a:gd name="connsiteX43" fmla="*/ 498430 w 925003"/>
                <a:gd name="connsiteY43" fmla="*/ 694848 h 864983"/>
                <a:gd name="connsiteX44" fmla="*/ 454047 w 925003"/>
                <a:gd name="connsiteY44" fmla="*/ 665259 h 864983"/>
                <a:gd name="connsiteX45" fmla="*/ 434321 w 925003"/>
                <a:gd name="connsiteY45" fmla="*/ 689916 h 864983"/>
                <a:gd name="connsiteX46" fmla="*/ 399801 w 925003"/>
                <a:gd name="connsiteY46" fmla="*/ 662793 h 864983"/>
                <a:gd name="connsiteX47" fmla="*/ 370212 w 925003"/>
                <a:gd name="connsiteY47" fmla="*/ 670190 h 864983"/>
                <a:gd name="connsiteX48" fmla="*/ 333226 w 925003"/>
                <a:gd name="connsiteY48" fmla="*/ 657862 h 864983"/>
                <a:gd name="connsiteX49" fmla="*/ 320897 w 925003"/>
                <a:gd name="connsiteY49" fmla="*/ 633204 h 864983"/>
                <a:gd name="connsiteX50" fmla="*/ 286377 w 925003"/>
                <a:gd name="connsiteY50" fmla="*/ 640601 h 864983"/>
                <a:gd name="connsiteX51" fmla="*/ 254322 w 925003"/>
                <a:gd name="connsiteY51" fmla="*/ 625807 h 864983"/>
                <a:gd name="connsiteX52" fmla="*/ 234596 w 925003"/>
                <a:gd name="connsiteY52" fmla="*/ 611013 h 864983"/>
                <a:gd name="connsiteX53" fmla="*/ 195145 w 925003"/>
                <a:gd name="connsiteY53" fmla="*/ 596218 h 864983"/>
                <a:gd name="connsiteX54" fmla="*/ 182816 w 925003"/>
                <a:gd name="connsiteY54" fmla="*/ 541972 h 864983"/>
                <a:gd name="connsiteX55" fmla="*/ 131036 w 925003"/>
                <a:gd name="connsiteY55" fmla="*/ 549369 h 864983"/>
                <a:gd name="connsiteX56" fmla="*/ 126104 w 925003"/>
                <a:gd name="connsiteY56" fmla="*/ 571561 h 864983"/>
                <a:gd name="connsiteX57" fmla="*/ 89118 w 925003"/>
                <a:gd name="connsiteY57" fmla="*/ 556767 h 864983"/>
                <a:gd name="connsiteX58" fmla="*/ 0 w 925003"/>
                <a:gd name="connsiteY58" fmla="*/ 556767 h 864983"/>
                <a:gd name="connsiteX59" fmla="*/ 12680 w 925003"/>
                <a:gd name="connsiteY59" fmla="*/ 512383 h 864983"/>
                <a:gd name="connsiteX60" fmla="*/ 32406 w 925003"/>
                <a:gd name="connsiteY60" fmla="*/ 482794 h 864983"/>
                <a:gd name="connsiteX61" fmla="*/ 32406 w 925003"/>
                <a:gd name="connsiteY61" fmla="*/ 458137 h 864983"/>
                <a:gd name="connsiteX62" fmla="*/ 25009 w 925003"/>
                <a:gd name="connsiteY62" fmla="*/ 433480 h 864983"/>
                <a:gd name="connsiteX63" fmla="*/ 44735 w 925003"/>
                <a:gd name="connsiteY63" fmla="*/ 391562 h 864983"/>
                <a:gd name="connsiteX64" fmla="*/ 39803 w 925003"/>
                <a:gd name="connsiteY64" fmla="*/ 364439 h 864983"/>
                <a:gd name="connsiteX65" fmla="*/ 54598 w 925003"/>
                <a:gd name="connsiteY65" fmla="*/ 337316 h 864983"/>
                <a:gd name="connsiteX66" fmla="*/ 96515 w 925003"/>
                <a:gd name="connsiteY66" fmla="*/ 334850 h 864983"/>
                <a:gd name="connsiteX67" fmla="*/ 155693 w 925003"/>
                <a:gd name="connsiteY67" fmla="*/ 174578 h 864983"/>
                <a:gd name="connsiteX68" fmla="*/ 180053 w 925003"/>
                <a:gd name="connsiteY68" fmla="*/ 0 h 86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925003" h="864983">
                  <a:moveTo>
                    <a:pt x="858178" y="0"/>
                  </a:moveTo>
                  <a:lnTo>
                    <a:pt x="863359" y="6908"/>
                  </a:lnTo>
                  <a:lnTo>
                    <a:pt x="836236" y="58688"/>
                  </a:lnTo>
                  <a:lnTo>
                    <a:pt x="848565" y="83346"/>
                  </a:lnTo>
                  <a:lnTo>
                    <a:pt x="796784" y="130195"/>
                  </a:lnTo>
                  <a:lnTo>
                    <a:pt x="809113" y="147455"/>
                  </a:lnTo>
                  <a:lnTo>
                    <a:pt x="809113" y="164715"/>
                  </a:lnTo>
                  <a:lnTo>
                    <a:pt x="774593" y="184441"/>
                  </a:lnTo>
                  <a:lnTo>
                    <a:pt x="769661" y="201701"/>
                  </a:lnTo>
                  <a:lnTo>
                    <a:pt x="796784" y="216495"/>
                  </a:lnTo>
                  <a:lnTo>
                    <a:pt x="796784" y="246084"/>
                  </a:lnTo>
                  <a:lnTo>
                    <a:pt x="823907" y="265810"/>
                  </a:lnTo>
                  <a:lnTo>
                    <a:pt x="811579" y="302796"/>
                  </a:lnTo>
                  <a:lnTo>
                    <a:pt x="838702" y="317590"/>
                  </a:lnTo>
                  <a:lnTo>
                    <a:pt x="836236" y="357042"/>
                  </a:lnTo>
                  <a:lnTo>
                    <a:pt x="907742" y="398960"/>
                  </a:lnTo>
                  <a:lnTo>
                    <a:pt x="905277" y="421151"/>
                  </a:lnTo>
                  <a:lnTo>
                    <a:pt x="883085" y="435946"/>
                  </a:lnTo>
                  <a:lnTo>
                    <a:pt x="883085" y="448274"/>
                  </a:lnTo>
                  <a:lnTo>
                    <a:pt x="922537" y="472932"/>
                  </a:lnTo>
                  <a:lnTo>
                    <a:pt x="873222" y="507452"/>
                  </a:lnTo>
                  <a:lnTo>
                    <a:pt x="883085" y="539506"/>
                  </a:lnTo>
                  <a:lnTo>
                    <a:pt x="870756" y="578958"/>
                  </a:lnTo>
                  <a:lnTo>
                    <a:pt x="878154" y="591287"/>
                  </a:lnTo>
                  <a:lnTo>
                    <a:pt x="907742" y="606081"/>
                  </a:lnTo>
                  <a:lnTo>
                    <a:pt x="925003" y="635670"/>
                  </a:lnTo>
                  <a:lnTo>
                    <a:pt x="907742" y="672656"/>
                  </a:lnTo>
                  <a:lnTo>
                    <a:pt x="892948" y="697313"/>
                  </a:lnTo>
                  <a:lnTo>
                    <a:pt x="885551" y="709642"/>
                  </a:lnTo>
                  <a:lnTo>
                    <a:pt x="888017" y="758957"/>
                  </a:lnTo>
                  <a:lnTo>
                    <a:pt x="860893" y="761422"/>
                  </a:lnTo>
                  <a:lnTo>
                    <a:pt x="833770" y="805806"/>
                  </a:lnTo>
                  <a:lnTo>
                    <a:pt x="804181" y="813203"/>
                  </a:lnTo>
                  <a:lnTo>
                    <a:pt x="769661" y="855120"/>
                  </a:lnTo>
                  <a:lnTo>
                    <a:pt x="732675" y="837860"/>
                  </a:lnTo>
                  <a:lnTo>
                    <a:pt x="683360" y="864983"/>
                  </a:lnTo>
                  <a:lnTo>
                    <a:pt x="663634" y="840326"/>
                  </a:lnTo>
                  <a:lnTo>
                    <a:pt x="614320" y="832929"/>
                  </a:lnTo>
                  <a:lnTo>
                    <a:pt x="606923" y="813203"/>
                  </a:lnTo>
                  <a:lnTo>
                    <a:pt x="574868" y="803340"/>
                  </a:lnTo>
                  <a:lnTo>
                    <a:pt x="574868" y="751559"/>
                  </a:lnTo>
                  <a:lnTo>
                    <a:pt x="555142" y="719505"/>
                  </a:lnTo>
                  <a:lnTo>
                    <a:pt x="518156" y="714573"/>
                  </a:lnTo>
                  <a:lnTo>
                    <a:pt x="498430" y="694848"/>
                  </a:lnTo>
                  <a:lnTo>
                    <a:pt x="454047" y="665259"/>
                  </a:lnTo>
                  <a:lnTo>
                    <a:pt x="434321" y="689916"/>
                  </a:lnTo>
                  <a:lnTo>
                    <a:pt x="399801" y="662793"/>
                  </a:lnTo>
                  <a:lnTo>
                    <a:pt x="370212" y="670190"/>
                  </a:lnTo>
                  <a:lnTo>
                    <a:pt x="333226" y="657862"/>
                  </a:lnTo>
                  <a:lnTo>
                    <a:pt x="320897" y="633204"/>
                  </a:lnTo>
                  <a:lnTo>
                    <a:pt x="286377" y="640601"/>
                  </a:lnTo>
                  <a:lnTo>
                    <a:pt x="254322" y="625807"/>
                  </a:lnTo>
                  <a:lnTo>
                    <a:pt x="234596" y="611013"/>
                  </a:lnTo>
                  <a:lnTo>
                    <a:pt x="195145" y="596218"/>
                  </a:lnTo>
                  <a:lnTo>
                    <a:pt x="182816" y="541972"/>
                  </a:lnTo>
                  <a:lnTo>
                    <a:pt x="131036" y="549369"/>
                  </a:lnTo>
                  <a:lnTo>
                    <a:pt x="126104" y="571561"/>
                  </a:lnTo>
                  <a:lnTo>
                    <a:pt x="89118" y="556767"/>
                  </a:lnTo>
                  <a:lnTo>
                    <a:pt x="0" y="556767"/>
                  </a:lnTo>
                  <a:lnTo>
                    <a:pt x="12680" y="512383"/>
                  </a:lnTo>
                  <a:lnTo>
                    <a:pt x="32406" y="482794"/>
                  </a:lnTo>
                  <a:lnTo>
                    <a:pt x="32406" y="458137"/>
                  </a:lnTo>
                  <a:lnTo>
                    <a:pt x="25009" y="433480"/>
                  </a:lnTo>
                  <a:lnTo>
                    <a:pt x="44735" y="391562"/>
                  </a:lnTo>
                  <a:lnTo>
                    <a:pt x="39803" y="364439"/>
                  </a:lnTo>
                  <a:lnTo>
                    <a:pt x="54598" y="337316"/>
                  </a:lnTo>
                  <a:lnTo>
                    <a:pt x="96515" y="334850"/>
                  </a:lnTo>
                  <a:lnTo>
                    <a:pt x="155693" y="174578"/>
                  </a:lnTo>
                  <a:lnTo>
                    <a:pt x="180053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3B1B78D6-FEFC-8925-8797-C3A5838D41FD}"/>
                </a:ext>
              </a:extLst>
            </p:cNvPr>
            <p:cNvSpPr/>
            <p:nvPr/>
          </p:nvSpPr>
          <p:spPr>
            <a:xfrm>
              <a:off x="5053157" y="3764699"/>
              <a:ext cx="1480774" cy="1073650"/>
            </a:xfrm>
            <a:custGeom>
              <a:avLst/>
              <a:gdLst>
                <a:gd name="connsiteX0" fmla="*/ 88517 w 1403825"/>
                <a:gd name="connsiteY0" fmla="*/ 0 h 1017858"/>
                <a:gd name="connsiteX1" fmla="*/ 1403825 w 1403825"/>
                <a:gd name="connsiteY1" fmla="*/ 0 h 1017858"/>
                <a:gd name="connsiteX2" fmla="*/ 1403825 w 1403825"/>
                <a:gd name="connsiteY2" fmla="*/ 15127 h 1017858"/>
                <a:gd name="connsiteX3" fmla="*/ 1354510 w 1403825"/>
                <a:gd name="connsiteY3" fmla="*/ 31565 h 1017858"/>
                <a:gd name="connsiteX4" fmla="*/ 1333963 w 1403825"/>
                <a:gd name="connsiteY4" fmla="*/ 89099 h 1017858"/>
                <a:gd name="connsiteX5" fmla="*/ 1305196 w 1403825"/>
                <a:gd name="connsiteY5" fmla="*/ 97318 h 1017858"/>
                <a:gd name="connsiteX6" fmla="*/ 1305196 w 1403825"/>
                <a:gd name="connsiteY6" fmla="*/ 113756 h 1017858"/>
                <a:gd name="connsiteX7" fmla="*/ 1309305 w 1403825"/>
                <a:gd name="connsiteY7" fmla="*/ 134304 h 1017858"/>
                <a:gd name="connsiteX8" fmla="*/ 1350401 w 1403825"/>
                <a:gd name="connsiteY8" fmla="*/ 130195 h 1017858"/>
                <a:gd name="connsiteX9" fmla="*/ 1379168 w 1403825"/>
                <a:gd name="connsiteY9" fmla="*/ 97318 h 1017858"/>
                <a:gd name="connsiteX10" fmla="*/ 1395606 w 1403825"/>
                <a:gd name="connsiteY10" fmla="*/ 109647 h 1017858"/>
                <a:gd name="connsiteX11" fmla="*/ 1346291 w 1403825"/>
                <a:gd name="connsiteY11" fmla="*/ 183619 h 1017858"/>
                <a:gd name="connsiteX12" fmla="*/ 1313415 w 1403825"/>
                <a:gd name="connsiteY12" fmla="*/ 171290 h 1017858"/>
                <a:gd name="connsiteX13" fmla="*/ 1284648 w 1403825"/>
                <a:gd name="connsiteY13" fmla="*/ 228824 h 1017858"/>
                <a:gd name="connsiteX14" fmla="*/ 1292867 w 1403825"/>
                <a:gd name="connsiteY14" fmla="*/ 253481 h 1017858"/>
                <a:gd name="connsiteX15" fmla="*/ 1288758 w 1403825"/>
                <a:gd name="connsiteY15" fmla="*/ 265810 h 1017858"/>
                <a:gd name="connsiteX16" fmla="*/ 1247662 w 1403825"/>
                <a:gd name="connsiteY16" fmla="*/ 269919 h 1017858"/>
                <a:gd name="connsiteX17" fmla="*/ 1243552 w 1403825"/>
                <a:gd name="connsiteY17" fmla="*/ 290467 h 1017858"/>
                <a:gd name="connsiteX18" fmla="*/ 1325744 w 1403825"/>
                <a:gd name="connsiteY18" fmla="*/ 265810 h 1017858"/>
                <a:gd name="connsiteX19" fmla="*/ 1305196 w 1403825"/>
                <a:gd name="connsiteY19" fmla="*/ 306905 h 1017858"/>
                <a:gd name="connsiteX20" fmla="*/ 1239443 w 1403825"/>
                <a:gd name="connsiteY20" fmla="*/ 323344 h 1017858"/>
                <a:gd name="connsiteX21" fmla="*/ 1259991 w 1403825"/>
                <a:gd name="connsiteY21" fmla="*/ 360330 h 1017858"/>
                <a:gd name="connsiteX22" fmla="*/ 1235333 w 1403825"/>
                <a:gd name="connsiteY22" fmla="*/ 368549 h 1017858"/>
                <a:gd name="connsiteX23" fmla="*/ 1235333 w 1403825"/>
                <a:gd name="connsiteY23" fmla="*/ 389096 h 1017858"/>
                <a:gd name="connsiteX24" fmla="*/ 1280538 w 1403825"/>
                <a:gd name="connsiteY24" fmla="*/ 393206 h 1017858"/>
                <a:gd name="connsiteX25" fmla="*/ 1280538 w 1403825"/>
                <a:gd name="connsiteY25" fmla="*/ 438411 h 1017858"/>
                <a:gd name="connsiteX26" fmla="*/ 1202457 w 1403825"/>
                <a:gd name="connsiteY26" fmla="*/ 458959 h 1017858"/>
                <a:gd name="connsiteX27" fmla="*/ 1255881 w 1403825"/>
                <a:gd name="connsiteY27" fmla="*/ 479507 h 1017858"/>
                <a:gd name="connsiteX28" fmla="*/ 1223005 w 1403825"/>
                <a:gd name="connsiteY28" fmla="*/ 520602 h 1017858"/>
                <a:gd name="connsiteX29" fmla="*/ 1186019 w 1403825"/>
                <a:gd name="connsiteY29" fmla="*/ 520602 h 1017858"/>
                <a:gd name="connsiteX30" fmla="*/ 1206566 w 1403825"/>
                <a:gd name="connsiteY30" fmla="*/ 545260 h 1017858"/>
                <a:gd name="connsiteX31" fmla="*/ 1247662 w 1403825"/>
                <a:gd name="connsiteY31" fmla="*/ 578136 h 1017858"/>
                <a:gd name="connsiteX32" fmla="*/ 1227114 w 1403825"/>
                <a:gd name="connsiteY32" fmla="*/ 590465 h 1017858"/>
                <a:gd name="connsiteX33" fmla="*/ 1186019 w 1403825"/>
                <a:gd name="connsiteY33" fmla="*/ 578136 h 1017858"/>
                <a:gd name="connsiteX34" fmla="*/ 1157252 w 1403825"/>
                <a:gd name="connsiteY34" fmla="*/ 578136 h 1017858"/>
                <a:gd name="connsiteX35" fmla="*/ 1157252 w 1403825"/>
                <a:gd name="connsiteY35" fmla="*/ 598684 h 1017858"/>
                <a:gd name="connsiteX36" fmla="*/ 1194238 w 1403825"/>
                <a:gd name="connsiteY36" fmla="*/ 623341 h 1017858"/>
                <a:gd name="connsiteX37" fmla="*/ 1169580 w 1403825"/>
                <a:gd name="connsiteY37" fmla="*/ 647998 h 1017858"/>
                <a:gd name="connsiteX38" fmla="*/ 1186019 w 1403825"/>
                <a:gd name="connsiteY38" fmla="*/ 668546 h 1017858"/>
                <a:gd name="connsiteX39" fmla="*/ 1169580 w 1403825"/>
                <a:gd name="connsiteY39" fmla="*/ 680875 h 1017858"/>
                <a:gd name="connsiteX40" fmla="*/ 1120266 w 1403825"/>
                <a:gd name="connsiteY40" fmla="*/ 668546 h 1017858"/>
                <a:gd name="connsiteX41" fmla="*/ 1103827 w 1403825"/>
                <a:gd name="connsiteY41" fmla="*/ 676765 h 1017858"/>
                <a:gd name="connsiteX42" fmla="*/ 1066841 w 1403825"/>
                <a:gd name="connsiteY42" fmla="*/ 643889 h 1017858"/>
                <a:gd name="connsiteX43" fmla="*/ 1066841 w 1403825"/>
                <a:gd name="connsiteY43" fmla="*/ 717861 h 1017858"/>
                <a:gd name="connsiteX44" fmla="*/ 1054513 w 1403825"/>
                <a:gd name="connsiteY44" fmla="*/ 734299 h 1017858"/>
                <a:gd name="connsiteX45" fmla="*/ 1062732 w 1403825"/>
                <a:gd name="connsiteY45" fmla="*/ 758956 h 1017858"/>
                <a:gd name="connsiteX46" fmla="*/ 1050403 w 1403825"/>
                <a:gd name="connsiteY46" fmla="*/ 771285 h 1017858"/>
                <a:gd name="connsiteX47" fmla="*/ 1001088 w 1403825"/>
                <a:gd name="connsiteY47" fmla="*/ 738409 h 1017858"/>
                <a:gd name="connsiteX48" fmla="*/ 1001088 w 1403825"/>
                <a:gd name="connsiteY48" fmla="*/ 701423 h 1017858"/>
                <a:gd name="connsiteX49" fmla="*/ 972322 w 1403825"/>
                <a:gd name="connsiteY49" fmla="*/ 693203 h 1017858"/>
                <a:gd name="connsiteX50" fmla="*/ 972322 w 1403825"/>
                <a:gd name="connsiteY50" fmla="*/ 734299 h 1017858"/>
                <a:gd name="connsiteX51" fmla="*/ 935336 w 1403825"/>
                <a:gd name="connsiteY51" fmla="*/ 717861 h 1017858"/>
                <a:gd name="connsiteX52" fmla="*/ 853144 w 1403825"/>
                <a:gd name="connsiteY52" fmla="*/ 701423 h 1017858"/>
                <a:gd name="connsiteX53" fmla="*/ 828487 w 1403825"/>
                <a:gd name="connsiteY53" fmla="*/ 701423 h 1017858"/>
                <a:gd name="connsiteX54" fmla="*/ 820268 w 1403825"/>
                <a:gd name="connsiteY54" fmla="*/ 738409 h 1017858"/>
                <a:gd name="connsiteX55" fmla="*/ 836706 w 1403825"/>
                <a:gd name="connsiteY55" fmla="*/ 767175 h 1017858"/>
                <a:gd name="connsiteX56" fmla="*/ 828487 w 1403825"/>
                <a:gd name="connsiteY56" fmla="*/ 820600 h 1017858"/>
                <a:gd name="connsiteX57" fmla="*/ 795611 w 1403825"/>
                <a:gd name="connsiteY57" fmla="*/ 874024 h 1017858"/>
                <a:gd name="connsiteX58" fmla="*/ 812049 w 1403825"/>
                <a:gd name="connsiteY58" fmla="*/ 894572 h 1017858"/>
                <a:gd name="connsiteX59" fmla="*/ 787391 w 1403825"/>
                <a:gd name="connsiteY59" fmla="*/ 939777 h 1017858"/>
                <a:gd name="connsiteX60" fmla="*/ 762734 w 1403825"/>
                <a:gd name="connsiteY60" fmla="*/ 952105 h 1017858"/>
                <a:gd name="connsiteX61" fmla="*/ 754515 w 1403825"/>
                <a:gd name="connsiteY61" fmla="*/ 976763 h 1017858"/>
                <a:gd name="connsiteX62" fmla="*/ 742186 w 1403825"/>
                <a:gd name="connsiteY62" fmla="*/ 976763 h 1017858"/>
                <a:gd name="connsiteX63" fmla="*/ 701091 w 1403825"/>
                <a:gd name="connsiteY63" fmla="*/ 952105 h 1017858"/>
                <a:gd name="connsiteX64" fmla="*/ 676433 w 1403825"/>
                <a:gd name="connsiteY64" fmla="*/ 952105 h 1017858"/>
                <a:gd name="connsiteX65" fmla="*/ 655886 w 1403825"/>
                <a:gd name="connsiteY65" fmla="*/ 935667 h 1017858"/>
                <a:gd name="connsiteX66" fmla="*/ 647666 w 1403825"/>
                <a:gd name="connsiteY66" fmla="*/ 968543 h 1017858"/>
                <a:gd name="connsiteX67" fmla="*/ 614790 w 1403825"/>
                <a:gd name="connsiteY67" fmla="*/ 972653 h 1017858"/>
                <a:gd name="connsiteX68" fmla="*/ 594242 w 1403825"/>
                <a:gd name="connsiteY68" fmla="*/ 1017858 h 1017858"/>
                <a:gd name="connsiteX69" fmla="*/ 573694 w 1403825"/>
                <a:gd name="connsiteY69" fmla="*/ 1017858 h 1017858"/>
                <a:gd name="connsiteX70" fmla="*/ 553147 w 1403825"/>
                <a:gd name="connsiteY70" fmla="*/ 1013749 h 1017858"/>
                <a:gd name="connsiteX71" fmla="*/ 549037 w 1403825"/>
                <a:gd name="connsiteY71" fmla="*/ 989091 h 1017858"/>
                <a:gd name="connsiteX72" fmla="*/ 487394 w 1403825"/>
                <a:gd name="connsiteY72" fmla="*/ 964434 h 1017858"/>
                <a:gd name="connsiteX73" fmla="*/ 487394 w 1403825"/>
                <a:gd name="connsiteY73" fmla="*/ 939777 h 1017858"/>
                <a:gd name="connsiteX74" fmla="*/ 450408 w 1403825"/>
                <a:gd name="connsiteY74" fmla="*/ 931558 h 1017858"/>
                <a:gd name="connsiteX75" fmla="*/ 495613 w 1403825"/>
                <a:gd name="connsiteY75" fmla="*/ 898681 h 1017858"/>
                <a:gd name="connsiteX76" fmla="*/ 487394 w 1403825"/>
                <a:gd name="connsiteY76" fmla="*/ 857586 h 1017858"/>
                <a:gd name="connsiteX77" fmla="*/ 438079 w 1403825"/>
                <a:gd name="connsiteY77" fmla="*/ 849366 h 1017858"/>
                <a:gd name="connsiteX78" fmla="*/ 331231 w 1403825"/>
                <a:gd name="connsiteY78" fmla="*/ 861695 h 1017858"/>
                <a:gd name="connsiteX79" fmla="*/ 314792 w 1403825"/>
                <a:gd name="connsiteY79" fmla="*/ 824709 h 1017858"/>
                <a:gd name="connsiteX80" fmla="*/ 265478 w 1403825"/>
                <a:gd name="connsiteY80" fmla="*/ 795942 h 1017858"/>
                <a:gd name="connsiteX81" fmla="*/ 236711 w 1403825"/>
                <a:gd name="connsiteY81" fmla="*/ 804161 h 1017858"/>
                <a:gd name="connsiteX82" fmla="*/ 179177 w 1403825"/>
                <a:gd name="connsiteY82" fmla="*/ 758956 h 1017858"/>
                <a:gd name="connsiteX83" fmla="*/ 118355 w 1403825"/>
                <a:gd name="connsiteY83" fmla="*/ 758956 h 1017858"/>
                <a:gd name="connsiteX84" fmla="*/ 115890 w 1403825"/>
                <a:gd name="connsiteY84" fmla="*/ 709642 h 1017858"/>
                <a:gd name="connsiteX85" fmla="*/ 123287 w 1403825"/>
                <a:gd name="connsiteY85" fmla="*/ 697313 h 1017858"/>
                <a:gd name="connsiteX86" fmla="*/ 138081 w 1403825"/>
                <a:gd name="connsiteY86" fmla="*/ 672656 h 1017858"/>
                <a:gd name="connsiteX87" fmla="*/ 155341 w 1403825"/>
                <a:gd name="connsiteY87" fmla="*/ 635670 h 1017858"/>
                <a:gd name="connsiteX88" fmla="*/ 138081 w 1403825"/>
                <a:gd name="connsiteY88" fmla="*/ 606081 h 1017858"/>
                <a:gd name="connsiteX89" fmla="*/ 108493 w 1403825"/>
                <a:gd name="connsiteY89" fmla="*/ 591287 h 1017858"/>
                <a:gd name="connsiteX90" fmla="*/ 101095 w 1403825"/>
                <a:gd name="connsiteY90" fmla="*/ 578958 h 1017858"/>
                <a:gd name="connsiteX91" fmla="*/ 113424 w 1403825"/>
                <a:gd name="connsiteY91" fmla="*/ 539506 h 1017858"/>
                <a:gd name="connsiteX92" fmla="*/ 103561 w 1403825"/>
                <a:gd name="connsiteY92" fmla="*/ 507452 h 1017858"/>
                <a:gd name="connsiteX93" fmla="*/ 152876 w 1403825"/>
                <a:gd name="connsiteY93" fmla="*/ 472931 h 1017858"/>
                <a:gd name="connsiteX94" fmla="*/ 113424 w 1403825"/>
                <a:gd name="connsiteY94" fmla="*/ 448274 h 1017858"/>
                <a:gd name="connsiteX95" fmla="*/ 113424 w 1403825"/>
                <a:gd name="connsiteY95" fmla="*/ 435945 h 1017858"/>
                <a:gd name="connsiteX96" fmla="*/ 135616 w 1403825"/>
                <a:gd name="connsiteY96" fmla="*/ 421151 h 1017858"/>
                <a:gd name="connsiteX97" fmla="*/ 138081 w 1403825"/>
                <a:gd name="connsiteY97" fmla="*/ 398959 h 1017858"/>
                <a:gd name="connsiteX98" fmla="*/ 66575 w 1403825"/>
                <a:gd name="connsiteY98" fmla="*/ 357042 h 1017858"/>
                <a:gd name="connsiteX99" fmla="*/ 69041 w 1403825"/>
                <a:gd name="connsiteY99" fmla="*/ 317590 h 1017858"/>
                <a:gd name="connsiteX100" fmla="*/ 41918 w 1403825"/>
                <a:gd name="connsiteY100" fmla="*/ 302796 h 1017858"/>
                <a:gd name="connsiteX101" fmla="*/ 54246 w 1403825"/>
                <a:gd name="connsiteY101" fmla="*/ 265810 h 1017858"/>
                <a:gd name="connsiteX102" fmla="*/ 27123 w 1403825"/>
                <a:gd name="connsiteY102" fmla="*/ 246084 h 1017858"/>
                <a:gd name="connsiteX103" fmla="*/ 27123 w 1403825"/>
                <a:gd name="connsiteY103" fmla="*/ 216495 h 1017858"/>
                <a:gd name="connsiteX104" fmla="*/ 0 w 1403825"/>
                <a:gd name="connsiteY104" fmla="*/ 201701 h 1017858"/>
                <a:gd name="connsiteX105" fmla="*/ 4932 w 1403825"/>
                <a:gd name="connsiteY105" fmla="*/ 184441 h 1017858"/>
                <a:gd name="connsiteX106" fmla="*/ 39452 w 1403825"/>
                <a:gd name="connsiteY106" fmla="*/ 164715 h 1017858"/>
                <a:gd name="connsiteX107" fmla="*/ 39452 w 1403825"/>
                <a:gd name="connsiteY107" fmla="*/ 147455 h 1017858"/>
                <a:gd name="connsiteX108" fmla="*/ 27123 w 1403825"/>
                <a:gd name="connsiteY108" fmla="*/ 130195 h 1017858"/>
                <a:gd name="connsiteX109" fmla="*/ 78904 w 1403825"/>
                <a:gd name="connsiteY109" fmla="*/ 83346 h 1017858"/>
                <a:gd name="connsiteX110" fmla="*/ 66575 w 1403825"/>
                <a:gd name="connsiteY110" fmla="*/ 58688 h 1017858"/>
                <a:gd name="connsiteX111" fmla="*/ 93698 w 1403825"/>
                <a:gd name="connsiteY111" fmla="*/ 6908 h 1017858"/>
                <a:gd name="connsiteX0" fmla="*/ 88517 w 1403825"/>
                <a:gd name="connsiteY0" fmla="*/ 79860 h 1097718"/>
                <a:gd name="connsiteX1" fmla="*/ 800827 w 1403825"/>
                <a:gd name="connsiteY1" fmla="*/ 0 h 1097718"/>
                <a:gd name="connsiteX2" fmla="*/ 1403825 w 1403825"/>
                <a:gd name="connsiteY2" fmla="*/ 79860 h 1097718"/>
                <a:gd name="connsiteX3" fmla="*/ 1403825 w 1403825"/>
                <a:gd name="connsiteY3" fmla="*/ 94987 h 1097718"/>
                <a:gd name="connsiteX4" fmla="*/ 1354510 w 1403825"/>
                <a:gd name="connsiteY4" fmla="*/ 111425 h 1097718"/>
                <a:gd name="connsiteX5" fmla="*/ 1333963 w 1403825"/>
                <a:gd name="connsiteY5" fmla="*/ 168959 h 1097718"/>
                <a:gd name="connsiteX6" fmla="*/ 1305196 w 1403825"/>
                <a:gd name="connsiteY6" fmla="*/ 177178 h 1097718"/>
                <a:gd name="connsiteX7" fmla="*/ 1305196 w 1403825"/>
                <a:gd name="connsiteY7" fmla="*/ 193616 h 1097718"/>
                <a:gd name="connsiteX8" fmla="*/ 1309305 w 1403825"/>
                <a:gd name="connsiteY8" fmla="*/ 214164 h 1097718"/>
                <a:gd name="connsiteX9" fmla="*/ 1350401 w 1403825"/>
                <a:gd name="connsiteY9" fmla="*/ 210055 h 1097718"/>
                <a:gd name="connsiteX10" fmla="*/ 1379168 w 1403825"/>
                <a:gd name="connsiteY10" fmla="*/ 177178 h 1097718"/>
                <a:gd name="connsiteX11" fmla="*/ 1395606 w 1403825"/>
                <a:gd name="connsiteY11" fmla="*/ 189507 h 1097718"/>
                <a:gd name="connsiteX12" fmla="*/ 1346291 w 1403825"/>
                <a:gd name="connsiteY12" fmla="*/ 263479 h 1097718"/>
                <a:gd name="connsiteX13" fmla="*/ 1313415 w 1403825"/>
                <a:gd name="connsiteY13" fmla="*/ 251150 h 1097718"/>
                <a:gd name="connsiteX14" fmla="*/ 1284648 w 1403825"/>
                <a:gd name="connsiteY14" fmla="*/ 308684 h 1097718"/>
                <a:gd name="connsiteX15" fmla="*/ 1292867 w 1403825"/>
                <a:gd name="connsiteY15" fmla="*/ 333341 h 1097718"/>
                <a:gd name="connsiteX16" fmla="*/ 1288758 w 1403825"/>
                <a:gd name="connsiteY16" fmla="*/ 345670 h 1097718"/>
                <a:gd name="connsiteX17" fmla="*/ 1247662 w 1403825"/>
                <a:gd name="connsiteY17" fmla="*/ 349779 h 1097718"/>
                <a:gd name="connsiteX18" fmla="*/ 1243552 w 1403825"/>
                <a:gd name="connsiteY18" fmla="*/ 370327 h 1097718"/>
                <a:gd name="connsiteX19" fmla="*/ 1325744 w 1403825"/>
                <a:gd name="connsiteY19" fmla="*/ 345670 h 1097718"/>
                <a:gd name="connsiteX20" fmla="*/ 1305196 w 1403825"/>
                <a:gd name="connsiteY20" fmla="*/ 386765 h 1097718"/>
                <a:gd name="connsiteX21" fmla="*/ 1239443 w 1403825"/>
                <a:gd name="connsiteY21" fmla="*/ 403204 h 1097718"/>
                <a:gd name="connsiteX22" fmla="*/ 1259991 w 1403825"/>
                <a:gd name="connsiteY22" fmla="*/ 440190 h 1097718"/>
                <a:gd name="connsiteX23" fmla="*/ 1235333 w 1403825"/>
                <a:gd name="connsiteY23" fmla="*/ 448409 h 1097718"/>
                <a:gd name="connsiteX24" fmla="*/ 1235333 w 1403825"/>
                <a:gd name="connsiteY24" fmla="*/ 468956 h 1097718"/>
                <a:gd name="connsiteX25" fmla="*/ 1280538 w 1403825"/>
                <a:gd name="connsiteY25" fmla="*/ 473066 h 1097718"/>
                <a:gd name="connsiteX26" fmla="*/ 1280538 w 1403825"/>
                <a:gd name="connsiteY26" fmla="*/ 518271 h 1097718"/>
                <a:gd name="connsiteX27" fmla="*/ 1202457 w 1403825"/>
                <a:gd name="connsiteY27" fmla="*/ 538819 h 1097718"/>
                <a:gd name="connsiteX28" fmla="*/ 1255881 w 1403825"/>
                <a:gd name="connsiteY28" fmla="*/ 559367 h 1097718"/>
                <a:gd name="connsiteX29" fmla="*/ 1223005 w 1403825"/>
                <a:gd name="connsiteY29" fmla="*/ 600462 h 1097718"/>
                <a:gd name="connsiteX30" fmla="*/ 1186019 w 1403825"/>
                <a:gd name="connsiteY30" fmla="*/ 600462 h 1097718"/>
                <a:gd name="connsiteX31" fmla="*/ 1206566 w 1403825"/>
                <a:gd name="connsiteY31" fmla="*/ 625120 h 1097718"/>
                <a:gd name="connsiteX32" fmla="*/ 1247662 w 1403825"/>
                <a:gd name="connsiteY32" fmla="*/ 657996 h 1097718"/>
                <a:gd name="connsiteX33" fmla="*/ 1227114 w 1403825"/>
                <a:gd name="connsiteY33" fmla="*/ 670325 h 1097718"/>
                <a:gd name="connsiteX34" fmla="*/ 1186019 w 1403825"/>
                <a:gd name="connsiteY34" fmla="*/ 657996 h 1097718"/>
                <a:gd name="connsiteX35" fmla="*/ 1157252 w 1403825"/>
                <a:gd name="connsiteY35" fmla="*/ 657996 h 1097718"/>
                <a:gd name="connsiteX36" fmla="*/ 1157252 w 1403825"/>
                <a:gd name="connsiteY36" fmla="*/ 678544 h 1097718"/>
                <a:gd name="connsiteX37" fmla="*/ 1194238 w 1403825"/>
                <a:gd name="connsiteY37" fmla="*/ 703201 h 1097718"/>
                <a:gd name="connsiteX38" fmla="*/ 1169580 w 1403825"/>
                <a:gd name="connsiteY38" fmla="*/ 727858 h 1097718"/>
                <a:gd name="connsiteX39" fmla="*/ 1186019 w 1403825"/>
                <a:gd name="connsiteY39" fmla="*/ 748406 h 1097718"/>
                <a:gd name="connsiteX40" fmla="*/ 1169580 w 1403825"/>
                <a:gd name="connsiteY40" fmla="*/ 760735 h 1097718"/>
                <a:gd name="connsiteX41" fmla="*/ 1120266 w 1403825"/>
                <a:gd name="connsiteY41" fmla="*/ 748406 h 1097718"/>
                <a:gd name="connsiteX42" fmla="*/ 1103827 w 1403825"/>
                <a:gd name="connsiteY42" fmla="*/ 756625 h 1097718"/>
                <a:gd name="connsiteX43" fmla="*/ 1066841 w 1403825"/>
                <a:gd name="connsiteY43" fmla="*/ 723749 h 1097718"/>
                <a:gd name="connsiteX44" fmla="*/ 1066841 w 1403825"/>
                <a:gd name="connsiteY44" fmla="*/ 797721 h 1097718"/>
                <a:gd name="connsiteX45" fmla="*/ 1054513 w 1403825"/>
                <a:gd name="connsiteY45" fmla="*/ 814159 h 1097718"/>
                <a:gd name="connsiteX46" fmla="*/ 1062732 w 1403825"/>
                <a:gd name="connsiteY46" fmla="*/ 838816 h 1097718"/>
                <a:gd name="connsiteX47" fmla="*/ 1050403 w 1403825"/>
                <a:gd name="connsiteY47" fmla="*/ 851145 h 1097718"/>
                <a:gd name="connsiteX48" fmla="*/ 1001088 w 1403825"/>
                <a:gd name="connsiteY48" fmla="*/ 818269 h 1097718"/>
                <a:gd name="connsiteX49" fmla="*/ 1001088 w 1403825"/>
                <a:gd name="connsiteY49" fmla="*/ 781283 h 1097718"/>
                <a:gd name="connsiteX50" fmla="*/ 972322 w 1403825"/>
                <a:gd name="connsiteY50" fmla="*/ 773063 h 1097718"/>
                <a:gd name="connsiteX51" fmla="*/ 972322 w 1403825"/>
                <a:gd name="connsiteY51" fmla="*/ 814159 h 1097718"/>
                <a:gd name="connsiteX52" fmla="*/ 935336 w 1403825"/>
                <a:gd name="connsiteY52" fmla="*/ 797721 h 1097718"/>
                <a:gd name="connsiteX53" fmla="*/ 853144 w 1403825"/>
                <a:gd name="connsiteY53" fmla="*/ 781283 h 1097718"/>
                <a:gd name="connsiteX54" fmla="*/ 828487 w 1403825"/>
                <a:gd name="connsiteY54" fmla="*/ 781283 h 1097718"/>
                <a:gd name="connsiteX55" fmla="*/ 820268 w 1403825"/>
                <a:gd name="connsiteY55" fmla="*/ 818269 h 1097718"/>
                <a:gd name="connsiteX56" fmla="*/ 836706 w 1403825"/>
                <a:gd name="connsiteY56" fmla="*/ 847035 h 1097718"/>
                <a:gd name="connsiteX57" fmla="*/ 828487 w 1403825"/>
                <a:gd name="connsiteY57" fmla="*/ 900460 h 1097718"/>
                <a:gd name="connsiteX58" fmla="*/ 795611 w 1403825"/>
                <a:gd name="connsiteY58" fmla="*/ 953884 h 1097718"/>
                <a:gd name="connsiteX59" fmla="*/ 812049 w 1403825"/>
                <a:gd name="connsiteY59" fmla="*/ 974432 h 1097718"/>
                <a:gd name="connsiteX60" fmla="*/ 787391 w 1403825"/>
                <a:gd name="connsiteY60" fmla="*/ 1019637 h 1097718"/>
                <a:gd name="connsiteX61" fmla="*/ 762734 w 1403825"/>
                <a:gd name="connsiteY61" fmla="*/ 1031965 h 1097718"/>
                <a:gd name="connsiteX62" fmla="*/ 754515 w 1403825"/>
                <a:gd name="connsiteY62" fmla="*/ 1056623 h 1097718"/>
                <a:gd name="connsiteX63" fmla="*/ 742186 w 1403825"/>
                <a:gd name="connsiteY63" fmla="*/ 1056623 h 1097718"/>
                <a:gd name="connsiteX64" fmla="*/ 701091 w 1403825"/>
                <a:gd name="connsiteY64" fmla="*/ 1031965 h 1097718"/>
                <a:gd name="connsiteX65" fmla="*/ 676433 w 1403825"/>
                <a:gd name="connsiteY65" fmla="*/ 1031965 h 1097718"/>
                <a:gd name="connsiteX66" fmla="*/ 655886 w 1403825"/>
                <a:gd name="connsiteY66" fmla="*/ 1015527 h 1097718"/>
                <a:gd name="connsiteX67" fmla="*/ 647666 w 1403825"/>
                <a:gd name="connsiteY67" fmla="*/ 1048403 h 1097718"/>
                <a:gd name="connsiteX68" fmla="*/ 614790 w 1403825"/>
                <a:gd name="connsiteY68" fmla="*/ 1052513 h 1097718"/>
                <a:gd name="connsiteX69" fmla="*/ 594242 w 1403825"/>
                <a:gd name="connsiteY69" fmla="*/ 1097718 h 1097718"/>
                <a:gd name="connsiteX70" fmla="*/ 573694 w 1403825"/>
                <a:gd name="connsiteY70" fmla="*/ 1097718 h 1097718"/>
                <a:gd name="connsiteX71" fmla="*/ 553147 w 1403825"/>
                <a:gd name="connsiteY71" fmla="*/ 1093609 h 1097718"/>
                <a:gd name="connsiteX72" fmla="*/ 549037 w 1403825"/>
                <a:gd name="connsiteY72" fmla="*/ 1068951 h 1097718"/>
                <a:gd name="connsiteX73" fmla="*/ 487394 w 1403825"/>
                <a:gd name="connsiteY73" fmla="*/ 1044294 h 1097718"/>
                <a:gd name="connsiteX74" fmla="*/ 487394 w 1403825"/>
                <a:gd name="connsiteY74" fmla="*/ 1019637 h 1097718"/>
                <a:gd name="connsiteX75" fmla="*/ 450408 w 1403825"/>
                <a:gd name="connsiteY75" fmla="*/ 1011418 h 1097718"/>
                <a:gd name="connsiteX76" fmla="*/ 495613 w 1403825"/>
                <a:gd name="connsiteY76" fmla="*/ 978541 h 1097718"/>
                <a:gd name="connsiteX77" fmla="*/ 487394 w 1403825"/>
                <a:gd name="connsiteY77" fmla="*/ 937446 h 1097718"/>
                <a:gd name="connsiteX78" fmla="*/ 438079 w 1403825"/>
                <a:gd name="connsiteY78" fmla="*/ 929226 h 1097718"/>
                <a:gd name="connsiteX79" fmla="*/ 331231 w 1403825"/>
                <a:gd name="connsiteY79" fmla="*/ 941555 h 1097718"/>
                <a:gd name="connsiteX80" fmla="*/ 314792 w 1403825"/>
                <a:gd name="connsiteY80" fmla="*/ 904569 h 1097718"/>
                <a:gd name="connsiteX81" fmla="*/ 265478 w 1403825"/>
                <a:gd name="connsiteY81" fmla="*/ 875802 h 1097718"/>
                <a:gd name="connsiteX82" fmla="*/ 236711 w 1403825"/>
                <a:gd name="connsiteY82" fmla="*/ 884021 h 1097718"/>
                <a:gd name="connsiteX83" fmla="*/ 179177 w 1403825"/>
                <a:gd name="connsiteY83" fmla="*/ 838816 h 1097718"/>
                <a:gd name="connsiteX84" fmla="*/ 118355 w 1403825"/>
                <a:gd name="connsiteY84" fmla="*/ 838816 h 1097718"/>
                <a:gd name="connsiteX85" fmla="*/ 115890 w 1403825"/>
                <a:gd name="connsiteY85" fmla="*/ 789502 h 1097718"/>
                <a:gd name="connsiteX86" fmla="*/ 123287 w 1403825"/>
                <a:gd name="connsiteY86" fmla="*/ 777173 h 1097718"/>
                <a:gd name="connsiteX87" fmla="*/ 138081 w 1403825"/>
                <a:gd name="connsiteY87" fmla="*/ 752516 h 1097718"/>
                <a:gd name="connsiteX88" fmla="*/ 155341 w 1403825"/>
                <a:gd name="connsiteY88" fmla="*/ 715530 h 1097718"/>
                <a:gd name="connsiteX89" fmla="*/ 138081 w 1403825"/>
                <a:gd name="connsiteY89" fmla="*/ 685941 h 1097718"/>
                <a:gd name="connsiteX90" fmla="*/ 108493 w 1403825"/>
                <a:gd name="connsiteY90" fmla="*/ 671147 h 1097718"/>
                <a:gd name="connsiteX91" fmla="*/ 101095 w 1403825"/>
                <a:gd name="connsiteY91" fmla="*/ 658818 h 1097718"/>
                <a:gd name="connsiteX92" fmla="*/ 113424 w 1403825"/>
                <a:gd name="connsiteY92" fmla="*/ 619366 h 1097718"/>
                <a:gd name="connsiteX93" fmla="*/ 103561 w 1403825"/>
                <a:gd name="connsiteY93" fmla="*/ 587312 h 1097718"/>
                <a:gd name="connsiteX94" fmla="*/ 152876 w 1403825"/>
                <a:gd name="connsiteY94" fmla="*/ 552791 h 1097718"/>
                <a:gd name="connsiteX95" fmla="*/ 113424 w 1403825"/>
                <a:gd name="connsiteY95" fmla="*/ 528134 h 1097718"/>
                <a:gd name="connsiteX96" fmla="*/ 113424 w 1403825"/>
                <a:gd name="connsiteY96" fmla="*/ 515805 h 1097718"/>
                <a:gd name="connsiteX97" fmla="*/ 135616 w 1403825"/>
                <a:gd name="connsiteY97" fmla="*/ 501011 h 1097718"/>
                <a:gd name="connsiteX98" fmla="*/ 138081 w 1403825"/>
                <a:gd name="connsiteY98" fmla="*/ 478819 h 1097718"/>
                <a:gd name="connsiteX99" fmla="*/ 66575 w 1403825"/>
                <a:gd name="connsiteY99" fmla="*/ 436902 h 1097718"/>
                <a:gd name="connsiteX100" fmla="*/ 69041 w 1403825"/>
                <a:gd name="connsiteY100" fmla="*/ 397450 h 1097718"/>
                <a:gd name="connsiteX101" fmla="*/ 41918 w 1403825"/>
                <a:gd name="connsiteY101" fmla="*/ 382656 h 1097718"/>
                <a:gd name="connsiteX102" fmla="*/ 54246 w 1403825"/>
                <a:gd name="connsiteY102" fmla="*/ 345670 h 1097718"/>
                <a:gd name="connsiteX103" fmla="*/ 27123 w 1403825"/>
                <a:gd name="connsiteY103" fmla="*/ 325944 h 1097718"/>
                <a:gd name="connsiteX104" fmla="*/ 27123 w 1403825"/>
                <a:gd name="connsiteY104" fmla="*/ 296355 h 1097718"/>
                <a:gd name="connsiteX105" fmla="*/ 0 w 1403825"/>
                <a:gd name="connsiteY105" fmla="*/ 281561 h 1097718"/>
                <a:gd name="connsiteX106" fmla="*/ 4932 w 1403825"/>
                <a:gd name="connsiteY106" fmla="*/ 264301 h 1097718"/>
                <a:gd name="connsiteX107" fmla="*/ 39452 w 1403825"/>
                <a:gd name="connsiteY107" fmla="*/ 244575 h 1097718"/>
                <a:gd name="connsiteX108" fmla="*/ 39452 w 1403825"/>
                <a:gd name="connsiteY108" fmla="*/ 227315 h 1097718"/>
                <a:gd name="connsiteX109" fmla="*/ 27123 w 1403825"/>
                <a:gd name="connsiteY109" fmla="*/ 210055 h 1097718"/>
                <a:gd name="connsiteX110" fmla="*/ 78904 w 1403825"/>
                <a:gd name="connsiteY110" fmla="*/ 163206 h 1097718"/>
                <a:gd name="connsiteX111" fmla="*/ 66575 w 1403825"/>
                <a:gd name="connsiteY111" fmla="*/ 138548 h 1097718"/>
                <a:gd name="connsiteX112" fmla="*/ 93698 w 1403825"/>
                <a:gd name="connsiteY112" fmla="*/ 86768 h 1097718"/>
                <a:gd name="connsiteX113" fmla="*/ 88517 w 1403825"/>
                <a:gd name="connsiteY113" fmla="*/ 79860 h 1097718"/>
                <a:gd name="connsiteX0" fmla="*/ 800827 w 1403825"/>
                <a:gd name="connsiteY0" fmla="*/ 0 h 1097718"/>
                <a:gd name="connsiteX1" fmla="*/ 1403825 w 1403825"/>
                <a:gd name="connsiteY1" fmla="*/ 79860 h 1097718"/>
                <a:gd name="connsiteX2" fmla="*/ 1403825 w 1403825"/>
                <a:gd name="connsiteY2" fmla="*/ 94987 h 1097718"/>
                <a:gd name="connsiteX3" fmla="*/ 1354510 w 1403825"/>
                <a:gd name="connsiteY3" fmla="*/ 111425 h 1097718"/>
                <a:gd name="connsiteX4" fmla="*/ 1333963 w 1403825"/>
                <a:gd name="connsiteY4" fmla="*/ 168959 h 1097718"/>
                <a:gd name="connsiteX5" fmla="*/ 1305196 w 1403825"/>
                <a:gd name="connsiteY5" fmla="*/ 177178 h 1097718"/>
                <a:gd name="connsiteX6" fmla="*/ 1305196 w 1403825"/>
                <a:gd name="connsiteY6" fmla="*/ 193616 h 1097718"/>
                <a:gd name="connsiteX7" fmla="*/ 1309305 w 1403825"/>
                <a:gd name="connsiteY7" fmla="*/ 214164 h 1097718"/>
                <a:gd name="connsiteX8" fmla="*/ 1350401 w 1403825"/>
                <a:gd name="connsiteY8" fmla="*/ 210055 h 1097718"/>
                <a:gd name="connsiteX9" fmla="*/ 1379168 w 1403825"/>
                <a:gd name="connsiteY9" fmla="*/ 177178 h 1097718"/>
                <a:gd name="connsiteX10" fmla="*/ 1395606 w 1403825"/>
                <a:gd name="connsiteY10" fmla="*/ 189507 h 1097718"/>
                <a:gd name="connsiteX11" fmla="*/ 1346291 w 1403825"/>
                <a:gd name="connsiteY11" fmla="*/ 263479 h 1097718"/>
                <a:gd name="connsiteX12" fmla="*/ 1313415 w 1403825"/>
                <a:gd name="connsiteY12" fmla="*/ 251150 h 1097718"/>
                <a:gd name="connsiteX13" fmla="*/ 1284648 w 1403825"/>
                <a:gd name="connsiteY13" fmla="*/ 308684 h 1097718"/>
                <a:gd name="connsiteX14" fmla="*/ 1292867 w 1403825"/>
                <a:gd name="connsiteY14" fmla="*/ 333341 h 1097718"/>
                <a:gd name="connsiteX15" fmla="*/ 1288758 w 1403825"/>
                <a:gd name="connsiteY15" fmla="*/ 345670 h 1097718"/>
                <a:gd name="connsiteX16" fmla="*/ 1247662 w 1403825"/>
                <a:gd name="connsiteY16" fmla="*/ 349779 h 1097718"/>
                <a:gd name="connsiteX17" fmla="*/ 1243552 w 1403825"/>
                <a:gd name="connsiteY17" fmla="*/ 370327 h 1097718"/>
                <a:gd name="connsiteX18" fmla="*/ 1325744 w 1403825"/>
                <a:gd name="connsiteY18" fmla="*/ 345670 h 1097718"/>
                <a:gd name="connsiteX19" fmla="*/ 1305196 w 1403825"/>
                <a:gd name="connsiteY19" fmla="*/ 386765 h 1097718"/>
                <a:gd name="connsiteX20" fmla="*/ 1239443 w 1403825"/>
                <a:gd name="connsiteY20" fmla="*/ 403204 h 1097718"/>
                <a:gd name="connsiteX21" fmla="*/ 1259991 w 1403825"/>
                <a:gd name="connsiteY21" fmla="*/ 440190 h 1097718"/>
                <a:gd name="connsiteX22" fmla="*/ 1235333 w 1403825"/>
                <a:gd name="connsiteY22" fmla="*/ 448409 h 1097718"/>
                <a:gd name="connsiteX23" fmla="*/ 1235333 w 1403825"/>
                <a:gd name="connsiteY23" fmla="*/ 468956 h 1097718"/>
                <a:gd name="connsiteX24" fmla="*/ 1280538 w 1403825"/>
                <a:gd name="connsiteY24" fmla="*/ 473066 h 1097718"/>
                <a:gd name="connsiteX25" fmla="*/ 1280538 w 1403825"/>
                <a:gd name="connsiteY25" fmla="*/ 518271 h 1097718"/>
                <a:gd name="connsiteX26" fmla="*/ 1202457 w 1403825"/>
                <a:gd name="connsiteY26" fmla="*/ 538819 h 1097718"/>
                <a:gd name="connsiteX27" fmla="*/ 1255881 w 1403825"/>
                <a:gd name="connsiteY27" fmla="*/ 559367 h 1097718"/>
                <a:gd name="connsiteX28" fmla="*/ 1223005 w 1403825"/>
                <a:gd name="connsiteY28" fmla="*/ 600462 h 1097718"/>
                <a:gd name="connsiteX29" fmla="*/ 1186019 w 1403825"/>
                <a:gd name="connsiteY29" fmla="*/ 600462 h 1097718"/>
                <a:gd name="connsiteX30" fmla="*/ 1206566 w 1403825"/>
                <a:gd name="connsiteY30" fmla="*/ 625120 h 1097718"/>
                <a:gd name="connsiteX31" fmla="*/ 1247662 w 1403825"/>
                <a:gd name="connsiteY31" fmla="*/ 657996 h 1097718"/>
                <a:gd name="connsiteX32" fmla="*/ 1227114 w 1403825"/>
                <a:gd name="connsiteY32" fmla="*/ 670325 h 1097718"/>
                <a:gd name="connsiteX33" fmla="*/ 1186019 w 1403825"/>
                <a:gd name="connsiteY33" fmla="*/ 657996 h 1097718"/>
                <a:gd name="connsiteX34" fmla="*/ 1157252 w 1403825"/>
                <a:gd name="connsiteY34" fmla="*/ 657996 h 1097718"/>
                <a:gd name="connsiteX35" fmla="*/ 1157252 w 1403825"/>
                <a:gd name="connsiteY35" fmla="*/ 678544 h 1097718"/>
                <a:gd name="connsiteX36" fmla="*/ 1194238 w 1403825"/>
                <a:gd name="connsiteY36" fmla="*/ 703201 h 1097718"/>
                <a:gd name="connsiteX37" fmla="*/ 1169580 w 1403825"/>
                <a:gd name="connsiteY37" fmla="*/ 727858 h 1097718"/>
                <a:gd name="connsiteX38" fmla="*/ 1186019 w 1403825"/>
                <a:gd name="connsiteY38" fmla="*/ 748406 h 1097718"/>
                <a:gd name="connsiteX39" fmla="*/ 1169580 w 1403825"/>
                <a:gd name="connsiteY39" fmla="*/ 760735 h 1097718"/>
                <a:gd name="connsiteX40" fmla="*/ 1120266 w 1403825"/>
                <a:gd name="connsiteY40" fmla="*/ 748406 h 1097718"/>
                <a:gd name="connsiteX41" fmla="*/ 1103827 w 1403825"/>
                <a:gd name="connsiteY41" fmla="*/ 756625 h 1097718"/>
                <a:gd name="connsiteX42" fmla="*/ 1066841 w 1403825"/>
                <a:gd name="connsiteY42" fmla="*/ 723749 h 1097718"/>
                <a:gd name="connsiteX43" fmla="*/ 1066841 w 1403825"/>
                <a:gd name="connsiteY43" fmla="*/ 797721 h 1097718"/>
                <a:gd name="connsiteX44" fmla="*/ 1054513 w 1403825"/>
                <a:gd name="connsiteY44" fmla="*/ 814159 h 1097718"/>
                <a:gd name="connsiteX45" fmla="*/ 1062732 w 1403825"/>
                <a:gd name="connsiteY45" fmla="*/ 838816 h 1097718"/>
                <a:gd name="connsiteX46" fmla="*/ 1050403 w 1403825"/>
                <a:gd name="connsiteY46" fmla="*/ 851145 h 1097718"/>
                <a:gd name="connsiteX47" fmla="*/ 1001088 w 1403825"/>
                <a:gd name="connsiteY47" fmla="*/ 818269 h 1097718"/>
                <a:gd name="connsiteX48" fmla="*/ 1001088 w 1403825"/>
                <a:gd name="connsiteY48" fmla="*/ 781283 h 1097718"/>
                <a:gd name="connsiteX49" fmla="*/ 972322 w 1403825"/>
                <a:gd name="connsiteY49" fmla="*/ 773063 h 1097718"/>
                <a:gd name="connsiteX50" fmla="*/ 972322 w 1403825"/>
                <a:gd name="connsiteY50" fmla="*/ 814159 h 1097718"/>
                <a:gd name="connsiteX51" fmla="*/ 935336 w 1403825"/>
                <a:gd name="connsiteY51" fmla="*/ 797721 h 1097718"/>
                <a:gd name="connsiteX52" fmla="*/ 853144 w 1403825"/>
                <a:gd name="connsiteY52" fmla="*/ 781283 h 1097718"/>
                <a:gd name="connsiteX53" fmla="*/ 828487 w 1403825"/>
                <a:gd name="connsiteY53" fmla="*/ 781283 h 1097718"/>
                <a:gd name="connsiteX54" fmla="*/ 820268 w 1403825"/>
                <a:gd name="connsiteY54" fmla="*/ 818269 h 1097718"/>
                <a:gd name="connsiteX55" fmla="*/ 836706 w 1403825"/>
                <a:gd name="connsiteY55" fmla="*/ 847035 h 1097718"/>
                <a:gd name="connsiteX56" fmla="*/ 828487 w 1403825"/>
                <a:gd name="connsiteY56" fmla="*/ 900460 h 1097718"/>
                <a:gd name="connsiteX57" fmla="*/ 795611 w 1403825"/>
                <a:gd name="connsiteY57" fmla="*/ 953884 h 1097718"/>
                <a:gd name="connsiteX58" fmla="*/ 812049 w 1403825"/>
                <a:gd name="connsiteY58" fmla="*/ 974432 h 1097718"/>
                <a:gd name="connsiteX59" fmla="*/ 787391 w 1403825"/>
                <a:gd name="connsiteY59" fmla="*/ 1019637 h 1097718"/>
                <a:gd name="connsiteX60" fmla="*/ 762734 w 1403825"/>
                <a:gd name="connsiteY60" fmla="*/ 1031965 h 1097718"/>
                <a:gd name="connsiteX61" fmla="*/ 754515 w 1403825"/>
                <a:gd name="connsiteY61" fmla="*/ 1056623 h 1097718"/>
                <a:gd name="connsiteX62" fmla="*/ 742186 w 1403825"/>
                <a:gd name="connsiteY62" fmla="*/ 1056623 h 1097718"/>
                <a:gd name="connsiteX63" fmla="*/ 701091 w 1403825"/>
                <a:gd name="connsiteY63" fmla="*/ 1031965 h 1097718"/>
                <a:gd name="connsiteX64" fmla="*/ 676433 w 1403825"/>
                <a:gd name="connsiteY64" fmla="*/ 1031965 h 1097718"/>
                <a:gd name="connsiteX65" fmla="*/ 655886 w 1403825"/>
                <a:gd name="connsiteY65" fmla="*/ 1015527 h 1097718"/>
                <a:gd name="connsiteX66" fmla="*/ 647666 w 1403825"/>
                <a:gd name="connsiteY66" fmla="*/ 1048403 h 1097718"/>
                <a:gd name="connsiteX67" fmla="*/ 614790 w 1403825"/>
                <a:gd name="connsiteY67" fmla="*/ 1052513 h 1097718"/>
                <a:gd name="connsiteX68" fmla="*/ 594242 w 1403825"/>
                <a:gd name="connsiteY68" fmla="*/ 1097718 h 1097718"/>
                <a:gd name="connsiteX69" fmla="*/ 573694 w 1403825"/>
                <a:gd name="connsiteY69" fmla="*/ 1097718 h 1097718"/>
                <a:gd name="connsiteX70" fmla="*/ 553147 w 1403825"/>
                <a:gd name="connsiteY70" fmla="*/ 1093609 h 1097718"/>
                <a:gd name="connsiteX71" fmla="*/ 549037 w 1403825"/>
                <a:gd name="connsiteY71" fmla="*/ 1068951 h 1097718"/>
                <a:gd name="connsiteX72" fmla="*/ 487394 w 1403825"/>
                <a:gd name="connsiteY72" fmla="*/ 1044294 h 1097718"/>
                <a:gd name="connsiteX73" fmla="*/ 487394 w 1403825"/>
                <a:gd name="connsiteY73" fmla="*/ 1019637 h 1097718"/>
                <a:gd name="connsiteX74" fmla="*/ 450408 w 1403825"/>
                <a:gd name="connsiteY74" fmla="*/ 1011418 h 1097718"/>
                <a:gd name="connsiteX75" fmla="*/ 495613 w 1403825"/>
                <a:gd name="connsiteY75" fmla="*/ 978541 h 1097718"/>
                <a:gd name="connsiteX76" fmla="*/ 487394 w 1403825"/>
                <a:gd name="connsiteY76" fmla="*/ 937446 h 1097718"/>
                <a:gd name="connsiteX77" fmla="*/ 438079 w 1403825"/>
                <a:gd name="connsiteY77" fmla="*/ 929226 h 1097718"/>
                <a:gd name="connsiteX78" fmla="*/ 331231 w 1403825"/>
                <a:gd name="connsiteY78" fmla="*/ 941555 h 1097718"/>
                <a:gd name="connsiteX79" fmla="*/ 314792 w 1403825"/>
                <a:gd name="connsiteY79" fmla="*/ 904569 h 1097718"/>
                <a:gd name="connsiteX80" fmla="*/ 265478 w 1403825"/>
                <a:gd name="connsiteY80" fmla="*/ 875802 h 1097718"/>
                <a:gd name="connsiteX81" fmla="*/ 236711 w 1403825"/>
                <a:gd name="connsiteY81" fmla="*/ 884021 h 1097718"/>
                <a:gd name="connsiteX82" fmla="*/ 179177 w 1403825"/>
                <a:gd name="connsiteY82" fmla="*/ 838816 h 1097718"/>
                <a:gd name="connsiteX83" fmla="*/ 118355 w 1403825"/>
                <a:gd name="connsiteY83" fmla="*/ 838816 h 1097718"/>
                <a:gd name="connsiteX84" fmla="*/ 115890 w 1403825"/>
                <a:gd name="connsiteY84" fmla="*/ 789502 h 1097718"/>
                <a:gd name="connsiteX85" fmla="*/ 123287 w 1403825"/>
                <a:gd name="connsiteY85" fmla="*/ 777173 h 1097718"/>
                <a:gd name="connsiteX86" fmla="*/ 138081 w 1403825"/>
                <a:gd name="connsiteY86" fmla="*/ 752516 h 1097718"/>
                <a:gd name="connsiteX87" fmla="*/ 155341 w 1403825"/>
                <a:gd name="connsiteY87" fmla="*/ 715530 h 1097718"/>
                <a:gd name="connsiteX88" fmla="*/ 138081 w 1403825"/>
                <a:gd name="connsiteY88" fmla="*/ 685941 h 1097718"/>
                <a:gd name="connsiteX89" fmla="*/ 108493 w 1403825"/>
                <a:gd name="connsiteY89" fmla="*/ 671147 h 1097718"/>
                <a:gd name="connsiteX90" fmla="*/ 101095 w 1403825"/>
                <a:gd name="connsiteY90" fmla="*/ 658818 h 1097718"/>
                <a:gd name="connsiteX91" fmla="*/ 113424 w 1403825"/>
                <a:gd name="connsiteY91" fmla="*/ 619366 h 1097718"/>
                <a:gd name="connsiteX92" fmla="*/ 103561 w 1403825"/>
                <a:gd name="connsiteY92" fmla="*/ 587312 h 1097718"/>
                <a:gd name="connsiteX93" fmla="*/ 152876 w 1403825"/>
                <a:gd name="connsiteY93" fmla="*/ 552791 h 1097718"/>
                <a:gd name="connsiteX94" fmla="*/ 113424 w 1403825"/>
                <a:gd name="connsiteY94" fmla="*/ 528134 h 1097718"/>
                <a:gd name="connsiteX95" fmla="*/ 113424 w 1403825"/>
                <a:gd name="connsiteY95" fmla="*/ 515805 h 1097718"/>
                <a:gd name="connsiteX96" fmla="*/ 135616 w 1403825"/>
                <a:gd name="connsiteY96" fmla="*/ 501011 h 1097718"/>
                <a:gd name="connsiteX97" fmla="*/ 138081 w 1403825"/>
                <a:gd name="connsiteY97" fmla="*/ 478819 h 1097718"/>
                <a:gd name="connsiteX98" fmla="*/ 66575 w 1403825"/>
                <a:gd name="connsiteY98" fmla="*/ 436902 h 1097718"/>
                <a:gd name="connsiteX99" fmla="*/ 69041 w 1403825"/>
                <a:gd name="connsiteY99" fmla="*/ 397450 h 1097718"/>
                <a:gd name="connsiteX100" fmla="*/ 41918 w 1403825"/>
                <a:gd name="connsiteY100" fmla="*/ 382656 h 1097718"/>
                <a:gd name="connsiteX101" fmla="*/ 54246 w 1403825"/>
                <a:gd name="connsiteY101" fmla="*/ 345670 h 1097718"/>
                <a:gd name="connsiteX102" fmla="*/ 27123 w 1403825"/>
                <a:gd name="connsiteY102" fmla="*/ 325944 h 1097718"/>
                <a:gd name="connsiteX103" fmla="*/ 27123 w 1403825"/>
                <a:gd name="connsiteY103" fmla="*/ 296355 h 1097718"/>
                <a:gd name="connsiteX104" fmla="*/ 0 w 1403825"/>
                <a:gd name="connsiteY104" fmla="*/ 281561 h 1097718"/>
                <a:gd name="connsiteX105" fmla="*/ 4932 w 1403825"/>
                <a:gd name="connsiteY105" fmla="*/ 264301 h 1097718"/>
                <a:gd name="connsiteX106" fmla="*/ 39452 w 1403825"/>
                <a:gd name="connsiteY106" fmla="*/ 244575 h 1097718"/>
                <a:gd name="connsiteX107" fmla="*/ 39452 w 1403825"/>
                <a:gd name="connsiteY107" fmla="*/ 227315 h 1097718"/>
                <a:gd name="connsiteX108" fmla="*/ 27123 w 1403825"/>
                <a:gd name="connsiteY108" fmla="*/ 210055 h 1097718"/>
                <a:gd name="connsiteX109" fmla="*/ 78904 w 1403825"/>
                <a:gd name="connsiteY109" fmla="*/ 163206 h 1097718"/>
                <a:gd name="connsiteX110" fmla="*/ 66575 w 1403825"/>
                <a:gd name="connsiteY110" fmla="*/ 138548 h 1097718"/>
                <a:gd name="connsiteX111" fmla="*/ 93698 w 1403825"/>
                <a:gd name="connsiteY111" fmla="*/ 86768 h 1097718"/>
                <a:gd name="connsiteX112" fmla="*/ 88517 w 1403825"/>
                <a:gd name="connsiteY112" fmla="*/ 79860 h 1097718"/>
                <a:gd name="connsiteX113" fmla="*/ 887515 w 1403825"/>
                <a:gd name="connsiteY113" fmla="*/ 86688 h 1097718"/>
                <a:gd name="connsiteX0" fmla="*/ 1403825 w 1403825"/>
                <a:gd name="connsiteY0" fmla="*/ 33527 h 1051385"/>
                <a:gd name="connsiteX1" fmla="*/ 1403825 w 1403825"/>
                <a:gd name="connsiteY1" fmla="*/ 48654 h 1051385"/>
                <a:gd name="connsiteX2" fmla="*/ 1354510 w 1403825"/>
                <a:gd name="connsiteY2" fmla="*/ 65092 h 1051385"/>
                <a:gd name="connsiteX3" fmla="*/ 1333963 w 1403825"/>
                <a:gd name="connsiteY3" fmla="*/ 122626 h 1051385"/>
                <a:gd name="connsiteX4" fmla="*/ 1305196 w 1403825"/>
                <a:gd name="connsiteY4" fmla="*/ 130845 h 1051385"/>
                <a:gd name="connsiteX5" fmla="*/ 1305196 w 1403825"/>
                <a:gd name="connsiteY5" fmla="*/ 147283 h 1051385"/>
                <a:gd name="connsiteX6" fmla="*/ 1309305 w 1403825"/>
                <a:gd name="connsiteY6" fmla="*/ 167831 h 1051385"/>
                <a:gd name="connsiteX7" fmla="*/ 1350401 w 1403825"/>
                <a:gd name="connsiteY7" fmla="*/ 163722 h 1051385"/>
                <a:gd name="connsiteX8" fmla="*/ 1379168 w 1403825"/>
                <a:gd name="connsiteY8" fmla="*/ 130845 h 1051385"/>
                <a:gd name="connsiteX9" fmla="*/ 1395606 w 1403825"/>
                <a:gd name="connsiteY9" fmla="*/ 143174 h 1051385"/>
                <a:gd name="connsiteX10" fmla="*/ 1346291 w 1403825"/>
                <a:gd name="connsiteY10" fmla="*/ 217146 h 1051385"/>
                <a:gd name="connsiteX11" fmla="*/ 1313415 w 1403825"/>
                <a:gd name="connsiteY11" fmla="*/ 204817 h 1051385"/>
                <a:gd name="connsiteX12" fmla="*/ 1284648 w 1403825"/>
                <a:gd name="connsiteY12" fmla="*/ 262351 h 1051385"/>
                <a:gd name="connsiteX13" fmla="*/ 1292867 w 1403825"/>
                <a:gd name="connsiteY13" fmla="*/ 287008 h 1051385"/>
                <a:gd name="connsiteX14" fmla="*/ 1288758 w 1403825"/>
                <a:gd name="connsiteY14" fmla="*/ 299337 h 1051385"/>
                <a:gd name="connsiteX15" fmla="*/ 1247662 w 1403825"/>
                <a:gd name="connsiteY15" fmla="*/ 303446 h 1051385"/>
                <a:gd name="connsiteX16" fmla="*/ 1243552 w 1403825"/>
                <a:gd name="connsiteY16" fmla="*/ 323994 h 1051385"/>
                <a:gd name="connsiteX17" fmla="*/ 1325744 w 1403825"/>
                <a:gd name="connsiteY17" fmla="*/ 299337 h 1051385"/>
                <a:gd name="connsiteX18" fmla="*/ 1305196 w 1403825"/>
                <a:gd name="connsiteY18" fmla="*/ 340432 h 1051385"/>
                <a:gd name="connsiteX19" fmla="*/ 1239443 w 1403825"/>
                <a:gd name="connsiteY19" fmla="*/ 356871 h 1051385"/>
                <a:gd name="connsiteX20" fmla="*/ 1259991 w 1403825"/>
                <a:gd name="connsiteY20" fmla="*/ 393857 h 1051385"/>
                <a:gd name="connsiteX21" fmla="*/ 1235333 w 1403825"/>
                <a:gd name="connsiteY21" fmla="*/ 402076 h 1051385"/>
                <a:gd name="connsiteX22" fmla="*/ 1235333 w 1403825"/>
                <a:gd name="connsiteY22" fmla="*/ 422623 h 1051385"/>
                <a:gd name="connsiteX23" fmla="*/ 1280538 w 1403825"/>
                <a:gd name="connsiteY23" fmla="*/ 426733 h 1051385"/>
                <a:gd name="connsiteX24" fmla="*/ 1280538 w 1403825"/>
                <a:gd name="connsiteY24" fmla="*/ 471938 h 1051385"/>
                <a:gd name="connsiteX25" fmla="*/ 1202457 w 1403825"/>
                <a:gd name="connsiteY25" fmla="*/ 492486 h 1051385"/>
                <a:gd name="connsiteX26" fmla="*/ 1255881 w 1403825"/>
                <a:gd name="connsiteY26" fmla="*/ 513034 h 1051385"/>
                <a:gd name="connsiteX27" fmla="*/ 1223005 w 1403825"/>
                <a:gd name="connsiteY27" fmla="*/ 554129 h 1051385"/>
                <a:gd name="connsiteX28" fmla="*/ 1186019 w 1403825"/>
                <a:gd name="connsiteY28" fmla="*/ 554129 h 1051385"/>
                <a:gd name="connsiteX29" fmla="*/ 1206566 w 1403825"/>
                <a:gd name="connsiteY29" fmla="*/ 578787 h 1051385"/>
                <a:gd name="connsiteX30" fmla="*/ 1247662 w 1403825"/>
                <a:gd name="connsiteY30" fmla="*/ 611663 h 1051385"/>
                <a:gd name="connsiteX31" fmla="*/ 1227114 w 1403825"/>
                <a:gd name="connsiteY31" fmla="*/ 623992 h 1051385"/>
                <a:gd name="connsiteX32" fmla="*/ 1186019 w 1403825"/>
                <a:gd name="connsiteY32" fmla="*/ 611663 h 1051385"/>
                <a:gd name="connsiteX33" fmla="*/ 1157252 w 1403825"/>
                <a:gd name="connsiteY33" fmla="*/ 611663 h 1051385"/>
                <a:gd name="connsiteX34" fmla="*/ 1157252 w 1403825"/>
                <a:gd name="connsiteY34" fmla="*/ 632211 h 1051385"/>
                <a:gd name="connsiteX35" fmla="*/ 1194238 w 1403825"/>
                <a:gd name="connsiteY35" fmla="*/ 656868 h 1051385"/>
                <a:gd name="connsiteX36" fmla="*/ 1169580 w 1403825"/>
                <a:gd name="connsiteY36" fmla="*/ 681525 h 1051385"/>
                <a:gd name="connsiteX37" fmla="*/ 1186019 w 1403825"/>
                <a:gd name="connsiteY37" fmla="*/ 702073 h 1051385"/>
                <a:gd name="connsiteX38" fmla="*/ 1169580 w 1403825"/>
                <a:gd name="connsiteY38" fmla="*/ 714402 h 1051385"/>
                <a:gd name="connsiteX39" fmla="*/ 1120266 w 1403825"/>
                <a:gd name="connsiteY39" fmla="*/ 702073 h 1051385"/>
                <a:gd name="connsiteX40" fmla="*/ 1103827 w 1403825"/>
                <a:gd name="connsiteY40" fmla="*/ 710292 h 1051385"/>
                <a:gd name="connsiteX41" fmla="*/ 1066841 w 1403825"/>
                <a:gd name="connsiteY41" fmla="*/ 677416 h 1051385"/>
                <a:gd name="connsiteX42" fmla="*/ 1066841 w 1403825"/>
                <a:gd name="connsiteY42" fmla="*/ 751388 h 1051385"/>
                <a:gd name="connsiteX43" fmla="*/ 1054513 w 1403825"/>
                <a:gd name="connsiteY43" fmla="*/ 767826 h 1051385"/>
                <a:gd name="connsiteX44" fmla="*/ 1062732 w 1403825"/>
                <a:gd name="connsiteY44" fmla="*/ 792483 h 1051385"/>
                <a:gd name="connsiteX45" fmla="*/ 1050403 w 1403825"/>
                <a:gd name="connsiteY45" fmla="*/ 804812 h 1051385"/>
                <a:gd name="connsiteX46" fmla="*/ 1001088 w 1403825"/>
                <a:gd name="connsiteY46" fmla="*/ 771936 h 1051385"/>
                <a:gd name="connsiteX47" fmla="*/ 1001088 w 1403825"/>
                <a:gd name="connsiteY47" fmla="*/ 734950 h 1051385"/>
                <a:gd name="connsiteX48" fmla="*/ 972322 w 1403825"/>
                <a:gd name="connsiteY48" fmla="*/ 726730 h 1051385"/>
                <a:gd name="connsiteX49" fmla="*/ 972322 w 1403825"/>
                <a:gd name="connsiteY49" fmla="*/ 767826 h 1051385"/>
                <a:gd name="connsiteX50" fmla="*/ 935336 w 1403825"/>
                <a:gd name="connsiteY50" fmla="*/ 751388 h 1051385"/>
                <a:gd name="connsiteX51" fmla="*/ 853144 w 1403825"/>
                <a:gd name="connsiteY51" fmla="*/ 734950 h 1051385"/>
                <a:gd name="connsiteX52" fmla="*/ 828487 w 1403825"/>
                <a:gd name="connsiteY52" fmla="*/ 734950 h 1051385"/>
                <a:gd name="connsiteX53" fmla="*/ 820268 w 1403825"/>
                <a:gd name="connsiteY53" fmla="*/ 771936 h 1051385"/>
                <a:gd name="connsiteX54" fmla="*/ 836706 w 1403825"/>
                <a:gd name="connsiteY54" fmla="*/ 800702 h 1051385"/>
                <a:gd name="connsiteX55" fmla="*/ 828487 w 1403825"/>
                <a:gd name="connsiteY55" fmla="*/ 854127 h 1051385"/>
                <a:gd name="connsiteX56" fmla="*/ 795611 w 1403825"/>
                <a:gd name="connsiteY56" fmla="*/ 907551 h 1051385"/>
                <a:gd name="connsiteX57" fmla="*/ 812049 w 1403825"/>
                <a:gd name="connsiteY57" fmla="*/ 928099 h 1051385"/>
                <a:gd name="connsiteX58" fmla="*/ 787391 w 1403825"/>
                <a:gd name="connsiteY58" fmla="*/ 973304 h 1051385"/>
                <a:gd name="connsiteX59" fmla="*/ 762734 w 1403825"/>
                <a:gd name="connsiteY59" fmla="*/ 985632 h 1051385"/>
                <a:gd name="connsiteX60" fmla="*/ 754515 w 1403825"/>
                <a:gd name="connsiteY60" fmla="*/ 1010290 h 1051385"/>
                <a:gd name="connsiteX61" fmla="*/ 742186 w 1403825"/>
                <a:gd name="connsiteY61" fmla="*/ 1010290 h 1051385"/>
                <a:gd name="connsiteX62" fmla="*/ 701091 w 1403825"/>
                <a:gd name="connsiteY62" fmla="*/ 985632 h 1051385"/>
                <a:gd name="connsiteX63" fmla="*/ 676433 w 1403825"/>
                <a:gd name="connsiteY63" fmla="*/ 985632 h 1051385"/>
                <a:gd name="connsiteX64" fmla="*/ 655886 w 1403825"/>
                <a:gd name="connsiteY64" fmla="*/ 969194 h 1051385"/>
                <a:gd name="connsiteX65" fmla="*/ 647666 w 1403825"/>
                <a:gd name="connsiteY65" fmla="*/ 1002070 h 1051385"/>
                <a:gd name="connsiteX66" fmla="*/ 614790 w 1403825"/>
                <a:gd name="connsiteY66" fmla="*/ 1006180 h 1051385"/>
                <a:gd name="connsiteX67" fmla="*/ 594242 w 1403825"/>
                <a:gd name="connsiteY67" fmla="*/ 1051385 h 1051385"/>
                <a:gd name="connsiteX68" fmla="*/ 573694 w 1403825"/>
                <a:gd name="connsiteY68" fmla="*/ 1051385 h 1051385"/>
                <a:gd name="connsiteX69" fmla="*/ 553147 w 1403825"/>
                <a:gd name="connsiteY69" fmla="*/ 1047276 h 1051385"/>
                <a:gd name="connsiteX70" fmla="*/ 549037 w 1403825"/>
                <a:gd name="connsiteY70" fmla="*/ 1022618 h 1051385"/>
                <a:gd name="connsiteX71" fmla="*/ 487394 w 1403825"/>
                <a:gd name="connsiteY71" fmla="*/ 997961 h 1051385"/>
                <a:gd name="connsiteX72" fmla="*/ 487394 w 1403825"/>
                <a:gd name="connsiteY72" fmla="*/ 973304 h 1051385"/>
                <a:gd name="connsiteX73" fmla="*/ 450408 w 1403825"/>
                <a:gd name="connsiteY73" fmla="*/ 965085 h 1051385"/>
                <a:gd name="connsiteX74" fmla="*/ 495613 w 1403825"/>
                <a:gd name="connsiteY74" fmla="*/ 932208 h 1051385"/>
                <a:gd name="connsiteX75" fmla="*/ 487394 w 1403825"/>
                <a:gd name="connsiteY75" fmla="*/ 891113 h 1051385"/>
                <a:gd name="connsiteX76" fmla="*/ 438079 w 1403825"/>
                <a:gd name="connsiteY76" fmla="*/ 882893 h 1051385"/>
                <a:gd name="connsiteX77" fmla="*/ 331231 w 1403825"/>
                <a:gd name="connsiteY77" fmla="*/ 895222 h 1051385"/>
                <a:gd name="connsiteX78" fmla="*/ 314792 w 1403825"/>
                <a:gd name="connsiteY78" fmla="*/ 858236 h 1051385"/>
                <a:gd name="connsiteX79" fmla="*/ 265478 w 1403825"/>
                <a:gd name="connsiteY79" fmla="*/ 829469 h 1051385"/>
                <a:gd name="connsiteX80" fmla="*/ 236711 w 1403825"/>
                <a:gd name="connsiteY80" fmla="*/ 837688 h 1051385"/>
                <a:gd name="connsiteX81" fmla="*/ 179177 w 1403825"/>
                <a:gd name="connsiteY81" fmla="*/ 792483 h 1051385"/>
                <a:gd name="connsiteX82" fmla="*/ 118355 w 1403825"/>
                <a:gd name="connsiteY82" fmla="*/ 792483 h 1051385"/>
                <a:gd name="connsiteX83" fmla="*/ 115890 w 1403825"/>
                <a:gd name="connsiteY83" fmla="*/ 743169 h 1051385"/>
                <a:gd name="connsiteX84" fmla="*/ 123287 w 1403825"/>
                <a:gd name="connsiteY84" fmla="*/ 730840 h 1051385"/>
                <a:gd name="connsiteX85" fmla="*/ 138081 w 1403825"/>
                <a:gd name="connsiteY85" fmla="*/ 706183 h 1051385"/>
                <a:gd name="connsiteX86" fmla="*/ 155341 w 1403825"/>
                <a:gd name="connsiteY86" fmla="*/ 669197 h 1051385"/>
                <a:gd name="connsiteX87" fmla="*/ 138081 w 1403825"/>
                <a:gd name="connsiteY87" fmla="*/ 639608 h 1051385"/>
                <a:gd name="connsiteX88" fmla="*/ 108493 w 1403825"/>
                <a:gd name="connsiteY88" fmla="*/ 624814 h 1051385"/>
                <a:gd name="connsiteX89" fmla="*/ 101095 w 1403825"/>
                <a:gd name="connsiteY89" fmla="*/ 612485 h 1051385"/>
                <a:gd name="connsiteX90" fmla="*/ 113424 w 1403825"/>
                <a:gd name="connsiteY90" fmla="*/ 573033 h 1051385"/>
                <a:gd name="connsiteX91" fmla="*/ 103561 w 1403825"/>
                <a:gd name="connsiteY91" fmla="*/ 540979 h 1051385"/>
                <a:gd name="connsiteX92" fmla="*/ 152876 w 1403825"/>
                <a:gd name="connsiteY92" fmla="*/ 506458 h 1051385"/>
                <a:gd name="connsiteX93" fmla="*/ 113424 w 1403825"/>
                <a:gd name="connsiteY93" fmla="*/ 481801 h 1051385"/>
                <a:gd name="connsiteX94" fmla="*/ 113424 w 1403825"/>
                <a:gd name="connsiteY94" fmla="*/ 469472 h 1051385"/>
                <a:gd name="connsiteX95" fmla="*/ 135616 w 1403825"/>
                <a:gd name="connsiteY95" fmla="*/ 454678 h 1051385"/>
                <a:gd name="connsiteX96" fmla="*/ 138081 w 1403825"/>
                <a:gd name="connsiteY96" fmla="*/ 432486 h 1051385"/>
                <a:gd name="connsiteX97" fmla="*/ 66575 w 1403825"/>
                <a:gd name="connsiteY97" fmla="*/ 390569 h 1051385"/>
                <a:gd name="connsiteX98" fmla="*/ 69041 w 1403825"/>
                <a:gd name="connsiteY98" fmla="*/ 351117 h 1051385"/>
                <a:gd name="connsiteX99" fmla="*/ 41918 w 1403825"/>
                <a:gd name="connsiteY99" fmla="*/ 336323 h 1051385"/>
                <a:gd name="connsiteX100" fmla="*/ 54246 w 1403825"/>
                <a:gd name="connsiteY100" fmla="*/ 299337 h 1051385"/>
                <a:gd name="connsiteX101" fmla="*/ 27123 w 1403825"/>
                <a:gd name="connsiteY101" fmla="*/ 279611 h 1051385"/>
                <a:gd name="connsiteX102" fmla="*/ 27123 w 1403825"/>
                <a:gd name="connsiteY102" fmla="*/ 250022 h 1051385"/>
                <a:gd name="connsiteX103" fmla="*/ 0 w 1403825"/>
                <a:gd name="connsiteY103" fmla="*/ 235228 h 1051385"/>
                <a:gd name="connsiteX104" fmla="*/ 4932 w 1403825"/>
                <a:gd name="connsiteY104" fmla="*/ 217968 h 1051385"/>
                <a:gd name="connsiteX105" fmla="*/ 39452 w 1403825"/>
                <a:gd name="connsiteY105" fmla="*/ 198242 h 1051385"/>
                <a:gd name="connsiteX106" fmla="*/ 39452 w 1403825"/>
                <a:gd name="connsiteY106" fmla="*/ 180982 h 1051385"/>
                <a:gd name="connsiteX107" fmla="*/ 27123 w 1403825"/>
                <a:gd name="connsiteY107" fmla="*/ 163722 h 1051385"/>
                <a:gd name="connsiteX108" fmla="*/ 78904 w 1403825"/>
                <a:gd name="connsiteY108" fmla="*/ 116873 h 1051385"/>
                <a:gd name="connsiteX109" fmla="*/ 66575 w 1403825"/>
                <a:gd name="connsiteY109" fmla="*/ 92215 h 1051385"/>
                <a:gd name="connsiteX110" fmla="*/ 93698 w 1403825"/>
                <a:gd name="connsiteY110" fmla="*/ 40435 h 1051385"/>
                <a:gd name="connsiteX111" fmla="*/ 88517 w 1403825"/>
                <a:gd name="connsiteY111" fmla="*/ 33527 h 1051385"/>
                <a:gd name="connsiteX112" fmla="*/ 887515 w 1403825"/>
                <a:gd name="connsiteY112" fmla="*/ 40355 h 1051385"/>
                <a:gd name="connsiteX0" fmla="*/ 1403825 w 1403825"/>
                <a:gd name="connsiteY0" fmla="*/ 0 h 1017858"/>
                <a:gd name="connsiteX1" fmla="*/ 1403825 w 1403825"/>
                <a:gd name="connsiteY1" fmla="*/ 15127 h 1017858"/>
                <a:gd name="connsiteX2" fmla="*/ 1354510 w 1403825"/>
                <a:gd name="connsiteY2" fmla="*/ 31565 h 1017858"/>
                <a:gd name="connsiteX3" fmla="*/ 1333963 w 1403825"/>
                <a:gd name="connsiteY3" fmla="*/ 89099 h 1017858"/>
                <a:gd name="connsiteX4" fmla="*/ 1305196 w 1403825"/>
                <a:gd name="connsiteY4" fmla="*/ 97318 h 1017858"/>
                <a:gd name="connsiteX5" fmla="*/ 1305196 w 1403825"/>
                <a:gd name="connsiteY5" fmla="*/ 113756 h 1017858"/>
                <a:gd name="connsiteX6" fmla="*/ 1309305 w 1403825"/>
                <a:gd name="connsiteY6" fmla="*/ 134304 h 1017858"/>
                <a:gd name="connsiteX7" fmla="*/ 1350401 w 1403825"/>
                <a:gd name="connsiteY7" fmla="*/ 130195 h 1017858"/>
                <a:gd name="connsiteX8" fmla="*/ 1379168 w 1403825"/>
                <a:gd name="connsiteY8" fmla="*/ 97318 h 1017858"/>
                <a:gd name="connsiteX9" fmla="*/ 1395606 w 1403825"/>
                <a:gd name="connsiteY9" fmla="*/ 109647 h 1017858"/>
                <a:gd name="connsiteX10" fmla="*/ 1346291 w 1403825"/>
                <a:gd name="connsiteY10" fmla="*/ 183619 h 1017858"/>
                <a:gd name="connsiteX11" fmla="*/ 1313415 w 1403825"/>
                <a:gd name="connsiteY11" fmla="*/ 171290 h 1017858"/>
                <a:gd name="connsiteX12" fmla="*/ 1284648 w 1403825"/>
                <a:gd name="connsiteY12" fmla="*/ 228824 h 1017858"/>
                <a:gd name="connsiteX13" fmla="*/ 1292867 w 1403825"/>
                <a:gd name="connsiteY13" fmla="*/ 253481 h 1017858"/>
                <a:gd name="connsiteX14" fmla="*/ 1288758 w 1403825"/>
                <a:gd name="connsiteY14" fmla="*/ 265810 h 1017858"/>
                <a:gd name="connsiteX15" fmla="*/ 1247662 w 1403825"/>
                <a:gd name="connsiteY15" fmla="*/ 269919 h 1017858"/>
                <a:gd name="connsiteX16" fmla="*/ 1243552 w 1403825"/>
                <a:gd name="connsiteY16" fmla="*/ 290467 h 1017858"/>
                <a:gd name="connsiteX17" fmla="*/ 1325744 w 1403825"/>
                <a:gd name="connsiteY17" fmla="*/ 265810 h 1017858"/>
                <a:gd name="connsiteX18" fmla="*/ 1305196 w 1403825"/>
                <a:gd name="connsiteY18" fmla="*/ 306905 h 1017858"/>
                <a:gd name="connsiteX19" fmla="*/ 1239443 w 1403825"/>
                <a:gd name="connsiteY19" fmla="*/ 323344 h 1017858"/>
                <a:gd name="connsiteX20" fmla="*/ 1259991 w 1403825"/>
                <a:gd name="connsiteY20" fmla="*/ 360330 h 1017858"/>
                <a:gd name="connsiteX21" fmla="*/ 1235333 w 1403825"/>
                <a:gd name="connsiteY21" fmla="*/ 368549 h 1017858"/>
                <a:gd name="connsiteX22" fmla="*/ 1235333 w 1403825"/>
                <a:gd name="connsiteY22" fmla="*/ 389096 h 1017858"/>
                <a:gd name="connsiteX23" fmla="*/ 1280538 w 1403825"/>
                <a:gd name="connsiteY23" fmla="*/ 393206 h 1017858"/>
                <a:gd name="connsiteX24" fmla="*/ 1280538 w 1403825"/>
                <a:gd name="connsiteY24" fmla="*/ 438411 h 1017858"/>
                <a:gd name="connsiteX25" fmla="*/ 1202457 w 1403825"/>
                <a:gd name="connsiteY25" fmla="*/ 458959 h 1017858"/>
                <a:gd name="connsiteX26" fmla="*/ 1255881 w 1403825"/>
                <a:gd name="connsiteY26" fmla="*/ 479507 h 1017858"/>
                <a:gd name="connsiteX27" fmla="*/ 1223005 w 1403825"/>
                <a:gd name="connsiteY27" fmla="*/ 520602 h 1017858"/>
                <a:gd name="connsiteX28" fmla="*/ 1186019 w 1403825"/>
                <a:gd name="connsiteY28" fmla="*/ 520602 h 1017858"/>
                <a:gd name="connsiteX29" fmla="*/ 1206566 w 1403825"/>
                <a:gd name="connsiteY29" fmla="*/ 545260 h 1017858"/>
                <a:gd name="connsiteX30" fmla="*/ 1247662 w 1403825"/>
                <a:gd name="connsiteY30" fmla="*/ 578136 h 1017858"/>
                <a:gd name="connsiteX31" fmla="*/ 1227114 w 1403825"/>
                <a:gd name="connsiteY31" fmla="*/ 590465 h 1017858"/>
                <a:gd name="connsiteX32" fmla="*/ 1186019 w 1403825"/>
                <a:gd name="connsiteY32" fmla="*/ 578136 h 1017858"/>
                <a:gd name="connsiteX33" fmla="*/ 1157252 w 1403825"/>
                <a:gd name="connsiteY33" fmla="*/ 578136 h 1017858"/>
                <a:gd name="connsiteX34" fmla="*/ 1157252 w 1403825"/>
                <a:gd name="connsiteY34" fmla="*/ 598684 h 1017858"/>
                <a:gd name="connsiteX35" fmla="*/ 1194238 w 1403825"/>
                <a:gd name="connsiteY35" fmla="*/ 623341 h 1017858"/>
                <a:gd name="connsiteX36" fmla="*/ 1169580 w 1403825"/>
                <a:gd name="connsiteY36" fmla="*/ 647998 h 1017858"/>
                <a:gd name="connsiteX37" fmla="*/ 1186019 w 1403825"/>
                <a:gd name="connsiteY37" fmla="*/ 668546 h 1017858"/>
                <a:gd name="connsiteX38" fmla="*/ 1169580 w 1403825"/>
                <a:gd name="connsiteY38" fmla="*/ 680875 h 1017858"/>
                <a:gd name="connsiteX39" fmla="*/ 1120266 w 1403825"/>
                <a:gd name="connsiteY39" fmla="*/ 668546 h 1017858"/>
                <a:gd name="connsiteX40" fmla="*/ 1103827 w 1403825"/>
                <a:gd name="connsiteY40" fmla="*/ 676765 h 1017858"/>
                <a:gd name="connsiteX41" fmla="*/ 1066841 w 1403825"/>
                <a:gd name="connsiteY41" fmla="*/ 643889 h 1017858"/>
                <a:gd name="connsiteX42" fmla="*/ 1066841 w 1403825"/>
                <a:gd name="connsiteY42" fmla="*/ 717861 h 1017858"/>
                <a:gd name="connsiteX43" fmla="*/ 1054513 w 1403825"/>
                <a:gd name="connsiteY43" fmla="*/ 734299 h 1017858"/>
                <a:gd name="connsiteX44" fmla="*/ 1062732 w 1403825"/>
                <a:gd name="connsiteY44" fmla="*/ 758956 h 1017858"/>
                <a:gd name="connsiteX45" fmla="*/ 1050403 w 1403825"/>
                <a:gd name="connsiteY45" fmla="*/ 771285 h 1017858"/>
                <a:gd name="connsiteX46" fmla="*/ 1001088 w 1403825"/>
                <a:gd name="connsiteY46" fmla="*/ 738409 h 1017858"/>
                <a:gd name="connsiteX47" fmla="*/ 1001088 w 1403825"/>
                <a:gd name="connsiteY47" fmla="*/ 701423 h 1017858"/>
                <a:gd name="connsiteX48" fmla="*/ 972322 w 1403825"/>
                <a:gd name="connsiteY48" fmla="*/ 693203 h 1017858"/>
                <a:gd name="connsiteX49" fmla="*/ 972322 w 1403825"/>
                <a:gd name="connsiteY49" fmla="*/ 734299 h 1017858"/>
                <a:gd name="connsiteX50" fmla="*/ 935336 w 1403825"/>
                <a:gd name="connsiteY50" fmla="*/ 717861 h 1017858"/>
                <a:gd name="connsiteX51" fmla="*/ 853144 w 1403825"/>
                <a:gd name="connsiteY51" fmla="*/ 701423 h 1017858"/>
                <a:gd name="connsiteX52" fmla="*/ 828487 w 1403825"/>
                <a:gd name="connsiteY52" fmla="*/ 701423 h 1017858"/>
                <a:gd name="connsiteX53" fmla="*/ 820268 w 1403825"/>
                <a:gd name="connsiteY53" fmla="*/ 738409 h 1017858"/>
                <a:gd name="connsiteX54" fmla="*/ 836706 w 1403825"/>
                <a:gd name="connsiteY54" fmla="*/ 767175 h 1017858"/>
                <a:gd name="connsiteX55" fmla="*/ 828487 w 1403825"/>
                <a:gd name="connsiteY55" fmla="*/ 820600 h 1017858"/>
                <a:gd name="connsiteX56" fmla="*/ 795611 w 1403825"/>
                <a:gd name="connsiteY56" fmla="*/ 874024 h 1017858"/>
                <a:gd name="connsiteX57" fmla="*/ 812049 w 1403825"/>
                <a:gd name="connsiteY57" fmla="*/ 894572 h 1017858"/>
                <a:gd name="connsiteX58" fmla="*/ 787391 w 1403825"/>
                <a:gd name="connsiteY58" fmla="*/ 939777 h 1017858"/>
                <a:gd name="connsiteX59" fmla="*/ 762734 w 1403825"/>
                <a:gd name="connsiteY59" fmla="*/ 952105 h 1017858"/>
                <a:gd name="connsiteX60" fmla="*/ 754515 w 1403825"/>
                <a:gd name="connsiteY60" fmla="*/ 976763 h 1017858"/>
                <a:gd name="connsiteX61" fmla="*/ 742186 w 1403825"/>
                <a:gd name="connsiteY61" fmla="*/ 976763 h 1017858"/>
                <a:gd name="connsiteX62" fmla="*/ 701091 w 1403825"/>
                <a:gd name="connsiteY62" fmla="*/ 952105 h 1017858"/>
                <a:gd name="connsiteX63" fmla="*/ 676433 w 1403825"/>
                <a:gd name="connsiteY63" fmla="*/ 952105 h 1017858"/>
                <a:gd name="connsiteX64" fmla="*/ 655886 w 1403825"/>
                <a:gd name="connsiteY64" fmla="*/ 935667 h 1017858"/>
                <a:gd name="connsiteX65" fmla="*/ 647666 w 1403825"/>
                <a:gd name="connsiteY65" fmla="*/ 968543 h 1017858"/>
                <a:gd name="connsiteX66" fmla="*/ 614790 w 1403825"/>
                <a:gd name="connsiteY66" fmla="*/ 972653 h 1017858"/>
                <a:gd name="connsiteX67" fmla="*/ 594242 w 1403825"/>
                <a:gd name="connsiteY67" fmla="*/ 1017858 h 1017858"/>
                <a:gd name="connsiteX68" fmla="*/ 573694 w 1403825"/>
                <a:gd name="connsiteY68" fmla="*/ 1017858 h 1017858"/>
                <a:gd name="connsiteX69" fmla="*/ 553147 w 1403825"/>
                <a:gd name="connsiteY69" fmla="*/ 1013749 h 1017858"/>
                <a:gd name="connsiteX70" fmla="*/ 549037 w 1403825"/>
                <a:gd name="connsiteY70" fmla="*/ 989091 h 1017858"/>
                <a:gd name="connsiteX71" fmla="*/ 487394 w 1403825"/>
                <a:gd name="connsiteY71" fmla="*/ 964434 h 1017858"/>
                <a:gd name="connsiteX72" fmla="*/ 487394 w 1403825"/>
                <a:gd name="connsiteY72" fmla="*/ 939777 h 1017858"/>
                <a:gd name="connsiteX73" fmla="*/ 450408 w 1403825"/>
                <a:gd name="connsiteY73" fmla="*/ 931558 h 1017858"/>
                <a:gd name="connsiteX74" fmla="*/ 495613 w 1403825"/>
                <a:gd name="connsiteY74" fmla="*/ 898681 h 1017858"/>
                <a:gd name="connsiteX75" fmla="*/ 487394 w 1403825"/>
                <a:gd name="connsiteY75" fmla="*/ 857586 h 1017858"/>
                <a:gd name="connsiteX76" fmla="*/ 438079 w 1403825"/>
                <a:gd name="connsiteY76" fmla="*/ 849366 h 1017858"/>
                <a:gd name="connsiteX77" fmla="*/ 331231 w 1403825"/>
                <a:gd name="connsiteY77" fmla="*/ 861695 h 1017858"/>
                <a:gd name="connsiteX78" fmla="*/ 314792 w 1403825"/>
                <a:gd name="connsiteY78" fmla="*/ 824709 h 1017858"/>
                <a:gd name="connsiteX79" fmla="*/ 265478 w 1403825"/>
                <a:gd name="connsiteY79" fmla="*/ 795942 h 1017858"/>
                <a:gd name="connsiteX80" fmla="*/ 236711 w 1403825"/>
                <a:gd name="connsiteY80" fmla="*/ 804161 h 1017858"/>
                <a:gd name="connsiteX81" fmla="*/ 179177 w 1403825"/>
                <a:gd name="connsiteY81" fmla="*/ 758956 h 1017858"/>
                <a:gd name="connsiteX82" fmla="*/ 118355 w 1403825"/>
                <a:gd name="connsiteY82" fmla="*/ 758956 h 1017858"/>
                <a:gd name="connsiteX83" fmla="*/ 115890 w 1403825"/>
                <a:gd name="connsiteY83" fmla="*/ 709642 h 1017858"/>
                <a:gd name="connsiteX84" fmla="*/ 123287 w 1403825"/>
                <a:gd name="connsiteY84" fmla="*/ 697313 h 1017858"/>
                <a:gd name="connsiteX85" fmla="*/ 138081 w 1403825"/>
                <a:gd name="connsiteY85" fmla="*/ 672656 h 1017858"/>
                <a:gd name="connsiteX86" fmla="*/ 155341 w 1403825"/>
                <a:gd name="connsiteY86" fmla="*/ 635670 h 1017858"/>
                <a:gd name="connsiteX87" fmla="*/ 138081 w 1403825"/>
                <a:gd name="connsiteY87" fmla="*/ 606081 h 1017858"/>
                <a:gd name="connsiteX88" fmla="*/ 108493 w 1403825"/>
                <a:gd name="connsiteY88" fmla="*/ 591287 h 1017858"/>
                <a:gd name="connsiteX89" fmla="*/ 101095 w 1403825"/>
                <a:gd name="connsiteY89" fmla="*/ 578958 h 1017858"/>
                <a:gd name="connsiteX90" fmla="*/ 113424 w 1403825"/>
                <a:gd name="connsiteY90" fmla="*/ 539506 h 1017858"/>
                <a:gd name="connsiteX91" fmla="*/ 103561 w 1403825"/>
                <a:gd name="connsiteY91" fmla="*/ 507452 h 1017858"/>
                <a:gd name="connsiteX92" fmla="*/ 152876 w 1403825"/>
                <a:gd name="connsiteY92" fmla="*/ 472931 h 1017858"/>
                <a:gd name="connsiteX93" fmla="*/ 113424 w 1403825"/>
                <a:gd name="connsiteY93" fmla="*/ 448274 h 1017858"/>
                <a:gd name="connsiteX94" fmla="*/ 113424 w 1403825"/>
                <a:gd name="connsiteY94" fmla="*/ 435945 h 1017858"/>
                <a:gd name="connsiteX95" fmla="*/ 135616 w 1403825"/>
                <a:gd name="connsiteY95" fmla="*/ 421151 h 1017858"/>
                <a:gd name="connsiteX96" fmla="*/ 138081 w 1403825"/>
                <a:gd name="connsiteY96" fmla="*/ 398959 h 1017858"/>
                <a:gd name="connsiteX97" fmla="*/ 66575 w 1403825"/>
                <a:gd name="connsiteY97" fmla="*/ 357042 h 1017858"/>
                <a:gd name="connsiteX98" fmla="*/ 69041 w 1403825"/>
                <a:gd name="connsiteY98" fmla="*/ 317590 h 1017858"/>
                <a:gd name="connsiteX99" fmla="*/ 41918 w 1403825"/>
                <a:gd name="connsiteY99" fmla="*/ 302796 h 1017858"/>
                <a:gd name="connsiteX100" fmla="*/ 54246 w 1403825"/>
                <a:gd name="connsiteY100" fmla="*/ 265810 h 1017858"/>
                <a:gd name="connsiteX101" fmla="*/ 27123 w 1403825"/>
                <a:gd name="connsiteY101" fmla="*/ 246084 h 1017858"/>
                <a:gd name="connsiteX102" fmla="*/ 27123 w 1403825"/>
                <a:gd name="connsiteY102" fmla="*/ 216495 h 1017858"/>
                <a:gd name="connsiteX103" fmla="*/ 0 w 1403825"/>
                <a:gd name="connsiteY103" fmla="*/ 201701 h 1017858"/>
                <a:gd name="connsiteX104" fmla="*/ 4932 w 1403825"/>
                <a:gd name="connsiteY104" fmla="*/ 184441 h 1017858"/>
                <a:gd name="connsiteX105" fmla="*/ 39452 w 1403825"/>
                <a:gd name="connsiteY105" fmla="*/ 164715 h 1017858"/>
                <a:gd name="connsiteX106" fmla="*/ 39452 w 1403825"/>
                <a:gd name="connsiteY106" fmla="*/ 147455 h 1017858"/>
                <a:gd name="connsiteX107" fmla="*/ 27123 w 1403825"/>
                <a:gd name="connsiteY107" fmla="*/ 130195 h 1017858"/>
                <a:gd name="connsiteX108" fmla="*/ 78904 w 1403825"/>
                <a:gd name="connsiteY108" fmla="*/ 83346 h 1017858"/>
                <a:gd name="connsiteX109" fmla="*/ 66575 w 1403825"/>
                <a:gd name="connsiteY109" fmla="*/ 58688 h 1017858"/>
                <a:gd name="connsiteX110" fmla="*/ 93698 w 1403825"/>
                <a:gd name="connsiteY110" fmla="*/ 6908 h 1017858"/>
                <a:gd name="connsiteX111" fmla="*/ 88517 w 1403825"/>
                <a:gd name="connsiteY111" fmla="*/ 0 h 101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403825" h="1017858">
                  <a:moveTo>
                    <a:pt x="1403825" y="0"/>
                  </a:moveTo>
                  <a:lnTo>
                    <a:pt x="1403825" y="15127"/>
                  </a:lnTo>
                  <a:lnTo>
                    <a:pt x="1354510" y="31565"/>
                  </a:lnTo>
                  <a:lnTo>
                    <a:pt x="1333963" y="89099"/>
                  </a:lnTo>
                  <a:lnTo>
                    <a:pt x="1305196" y="97318"/>
                  </a:lnTo>
                  <a:lnTo>
                    <a:pt x="1305196" y="113756"/>
                  </a:lnTo>
                  <a:lnTo>
                    <a:pt x="1309305" y="134304"/>
                  </a:lnTo>
                  <a:lnTo>
                    <a:pt x="1350401" y="130195"/>
                  </a:lnTo>
                  <a:lnTo>
                    <a:pt x="1379168" y="97318"/>
                  </a:lnTo>
                  <a:lnTo>
                    <a:pt x="1395606" y="109647"/>
                  </a:lnTo>
                  <a:lnTo>
                    <a:pt x="1346291" y="183619"/>
                  </a:lnTo>
                  <a:lnTo>
                    <a:pt x="1313415" y="171290"/>
                  </a:lnTo>
                  <a:lnTo>
                    <a:pt x="1284648" y="228824"/>
                  </a:lnTo>
                  <a:lnTo>
                    <a:pt x="1292867" y="253481"/>
                  </a:lnTo>
                  <a:lnTo>
                    <a:pt x="1288758" y="265810"/>
                  </a:lnTo>
                  <a:lnTo>
                    <a:pt x="1247662" y="269919"/>
                  </a:lnTo>
                  <a:lnTo>
                    <a:pt x="1243552" y="290467"/>
                  </a:lnTo>
                  <a:lnTo>
                    <a:pt x="1325744" y="265810"/>
                  </a:lnTo>
                  <a:lnTo>
                    <a:pt x="1305196" y="306905"/>
                  </a:lnTo>
                  <a:lnTo>
                    <a:pt x="1239443" y="323344"/>
                  </a:lnTo>
                  <a:lnTo>
                    <a:pt x="1259991" y="360330"/>
                  </a:lnTo>
                  <a:lnTo>
                    <a:pt x="1235333" y="368549"/>
                  </a:lnTo>
                  <a:lnTo>
                    <a:pt x="1235333" y="389096"/>
                  </a:lnTo>
                  <a:lnTo>
                    <a:pt x="1280538" y="393206"/>
                  </a:lnTo>
                  <a:lnTo>
                    <a:pt x="1280538" y="438411"/>
                  </a:lnTo>
                  <a:lnTo>
                    <a:pt x="1202457" y="458959"/>
                  </a:lnTo>
                  <a:lnTo>
                    <a:pt x="1255881" y="479507"/>
                  </a:lnTo>
                  <a:lnTo>
                    <a:pt x="1223005" y="520602"/>
                  </a:lnTo>
                  <a:lnTo>
                    <a:pt x="1186019" y="520602"/>
                  </a:lnTo>
                  <a:lnTo>
                    <a:pt x="1206566" y="545260"/>
                  </a:lnTo>
                  <a:lnTo>
                    <a:pt x="1247662" y="578136"/>
                  </a:lnTo>
                  <a:lnTo>
                    <a:pt x="1227114" y="590465"/>
                  </a:lnTo>
                  <a:lnTo>
                    <a:pt x="1186019" y="578136"/>
                  </a:lnTo>
                  <a:lnTo>
                    <a:pt x="1157252" y="578136"/>
                  </a:lnTo>
                  <a:lnTo>
                    <a:pt x="1157252" y="598684"/>
                  </a:lnTo>
                  <a:lnTo>
                    <a:pt x="1194238" y="623341"/>
                  </a:lnTo>
                  <a:lnTo>
                    <a:pt x="1169580" y="647998"/>
                  </a:lnTo>
                  <a:lnTo>
                    <a:pt x="1186019" y="668546"/>
                  </a:lnTo>
                  <a:lnTo>
                    <a:pt x="1169580" y="680875"/>
                  </a:lnTo>
                  <a:lnTo>
                    <a:pt x="1120266" y="668546"/>
                  </a:lnTo>
                  <a:lnTo>
                    <a:pt x="1103827" y="676765"/>
                  </a:lnTo>
                  <a:lnTo>
                    <a:pt x="1066841" y="643889"/>
                  </a:lnTo>
                  <a:lnTo>
                    <a:pt x="1066841" y="717861"/>
                  </a:lnTo>
                  <a:lnTo>
                    <a:pt x="1054513" y="734299"/>
                  </a:lnTo>
                  <a:lnTo>
                    <a:pt x="1062732" y="758956"/>
                  </a:lnTo>
                  <a:lnTo>
                    <a:pt x="1050403" y="771285"/>
                  </a:lnTo>
                  <a:lnTo>
                    <a:pt x="1001088" y="738409"/>
                  </a:lnTo>
                  <a:lnTo>
                    <a:pt x="1001088" y="701423"/>
                  </a:lnTo>
                  <a:lnTo>
                    <a:pt x="972322" y="693203"/>
                  </a:lnTo>
                  <a:lnTo>
                    <a:pt x="972322" y="734299"/>
                  </a:lnTo>
                  <a:lnTo>
                    <a:pt x="935336" y="717861"/>
                  </a:lnTo>
                  <a:lnTo>
                    <a:pt x="853144" y="701423"/>
                  </a:lnTo>
                  <a:lnTo>
                    <a:pt x="828487" y="701423"/>
                  </a:lnTo>
                  <a:lnTo>
                    <a:pt x="820268" y="738409"/>
                  </a:lnTo>
                  <a:lnTo>
                    <a:pt x="836706" y="767175"/>
                  </a:lnTo>
                  <a:lnTo>
                    <a:pt x="828487" y="820600"/>
                  </a:lnTo>
                  <a:lnTo>
                    <a:pt x="795611" y="874024"/>
                  </a:lnTo>
                  <a:lnTo>
                    <a:pt x="812049" y="894572"/>
                  </a:lnTo>
                  <a:lnTo>
                    <a:pt x="787391" y="939777"/>
                  </a:lnTo>
                  <a:lnTo>
                    <a:pt x="762734" y="952105"/>
                  </a:lnTo>
                  <a:lnTo>
                    <a:pt x="754515" y="976763"/>
                  </a:lnTo>
                  <a:lnTo>
                    <a:pt x="742186" y="976763"/>
                  </a:lnTo>
                  <a:lnTo>
                    <a:pt x="701091" y="952105"/>
                  </a:lnTo>
                  <a:lnTo>
                    <a:pt x="676433" y="952105"/>
                  </a:lnTo>
                  <a:lnTo>
                    <a:pt x="655886" y="935667"/>
                  </a:lnTo>
                  <a:lnTo>
                    <a:pt x="647666" y="968543"/>
                  </a:lnTo>
                  <a:lnTo>
                    <a:pt x="614790" y="972653"/>
                  </a:lnTo>
                  <a:lnTo>
                    <a:pt x="594242" y="1017858"/>
                  </a:lnTo>
                  <a:lnTo>
                    <a:pt x="573694" y="1017858"/>
                  </a:lnTo>
                  <a:lnTo>
                    <a:pt x="553147" y="1013749"/>
                  </a:lnTo>
                  <a:lnTo>
                    <a:pt x="549037" y="989091"/>
                  </a:lnTo>
                  <a:lnTo>
                    <a:pt x="487394" y="964434"/>
                  </a:lnTo>
                  <a:lnTo>
                    <a:pt x="487394" y="939777"/>
                  </a:lnTo>
                  <a:lnTo>
                    <a:pt x="450408" y="931558"/>
                  </a:lnTo>
                  <a:lnTo>
                    <a:pt x="495613" y="898681"/>
                  </a:lnTo>
                  <a:lnTo>
                    <a:pt x="487394" y="857586"/>
                  </a:lnTo>
                  <a:lnTo>
                    <a:pt x="438079" y="849366"/>
                  </a:lnTo>
                  <a:lnTo>
                    <a:pt x="331231" y="861695"/>
                  </a:lnTo>
                  <a:lnTo>
                    <a:pt x="314792" y="824709"/>
                  </a:lnTo>
                  <a:lnTo>
                    <a:pt x="265478" y="795942"/>
                  </a:lnTo>
                  <a:lnTo>
                    <a:pt x="236711" y="804161"/>
                  </a:lnTo>
                  <a:lnTo>
                    <a:pt x="179177" y="758956"/>
                  </a:lnTo>
                  <a:lnTo>
                    <a:pt x="118355" y="758956"/>
                  </a:lnTo>
                  <a:lnTo>
                    <a:pt x="115890" y="709642"/>
                  </a:lnTo>
                  <a:lnTo>
                    <a:pt x="123287" y="697313"/>
                  </a:lnTo>
                  <a:lnTo>
                    <a:pt x="138081" y="672656"/>
                  </a:lnTo>
                  <a:lnTo>
                    <a:pt x="155341" y="635670"/>
                  </a:lnTo>
                  <a:lnTo>
                    <a:pt x="138081" y="606081"/>
                  </a:lnTo>
                  <a:lnTo>
                    <a:pt x="108493" y="591287"/>
                  </a:lnTo>
                  <a:lnTo>
                    <a:pt x="101095" y="578958"/>
                  </a:lnTo>
                  <a:lnTo>
                    <a:pt x="113424" y="539506"/>
                  </a:lnTo>
                  <a:lnTo>
                    <a:pt x="103561" y="507452"/>
                  </a:lnTo>
                  <a:lnTo>
                    <a:pt x="152876" y="472931"/>
                  </a:lnTo>
                  <a:lnTo>
                    <a:pt x="113424" y="448274"/>
                  </a:lnTo>
                  <a:lnTo>
                    <a:pt x="113424" y="435945"/>
                  </a:lnTo>
                  <a:lnTo>
                    <a:pt x="135616" y="421151"/>
                  </a:lnTo>
                  <a:lnTo>
                    <a:pt x="138081" y="398959"/>
                  </a:lnTo>
                  <a:lnTo>
                    <a:pt x="66575" y="357042"/>
                  </a:lnTo>
                  <a:lnTo>
                    <a:pt x="69041" y="317590"/>
                  </a:lnTo>
                  <a:lnTo>
                    <a:pt x="41918" y="302796"/>
                  </a:lnTo>
                  <a:lnTo>
                    <a:pt x="54246" y="265810"/>
                  </a:lnTo>
                  <a:lnTo>
                    <a:pt x="27123" y="246084"/>
                  </a:lnTo>
                  <a:lnTo>
                    <a:pt x="27123" y="216495"/>
                  </a:lnTo>
                  <a:lnTo>
                    <a:pt x="0" y="201701"/>
                  </a:lnTo>
                  <a:lnTo>
                    <a:pt x="4932" y="184441"/>
                  </a:lnTo>
                  <a:lnTo>
                    <a:pt x="39452" y="164715"/>
                  </a:lnTo>
                  <a:lnTo>
                    <a:pt x="39452" y="147455"/>
                  </a:lnTo>
                  <a:lnTo>
                    <a:pt x="27123" y="130195"/>
                  </a:lnTo>
                  <a:lnTo>
                    <a:pt x="78904" y="83346"/>
                  </a:lnTo>
                  <a:lnTo>
                    <a:pt x="66575" y="58688"/>
                  </a:lnTo>
                  <a:lnTo>
                    <a:pt x="93698" y="6908"/>
                  </a:lnTo>
                  <a:lnTo>
                    <a:pt x="88517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A3A78C4-582D-07FA-F5C1-A420CDFC5527}"/>
                </a:ext>
              </a:extLst>
            </p:cNvPr>
            <p:cNvSpPr/>
            <p:nvPr/>
          </p:nvSpPr>
          <p:spPr>
            <a:xfrm>
              <a:off x="3903561" y="4336379"/>
              <a:ext cx="1146991" cy="185443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19A9A8B6-1EDF-3952-F602-41EA1E184899}"/>
                </a:ext>
              </a:extLst>
            </p:cNvPr>
            <p:cNvSpPr/>
            <p:nvPr/>
          </p:nvSpPr>
          <p:spPr>
            <a:xfrm>
              <a:off x="4661763" y="4504569"/>
              <a:ext cx="1456025" cy="1636827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80868C8-9DEB-44A0-24C6-87D0AE21F7C2}"/>
                </a:ext>
              </a:extLst>
            </p:cNvPr>
            <p:cNvSpPr/>
            <p:nvPr/>
          </p:nvSpPr>
          <p:spPr>
            <a:xfrm>
              <a:off x="3908765" y="5873202"/>
              <a:ext cx="1539007" cy="556175"/>
            </a:xfrm>
            <a:custGeom>
              <a:avLst/>
              <a:gdLst>
                <a:gd name="connsiteX0" fmla="*/ 752999 w 1539007"/>
                <a:gd name="connsiteY0" fmla="*/ 0 h 556175"/>
                <a:gd name="connsiteX1" fmla="*/ 816681 w 1539007"/>
                <a:gd name="connsiteY1" fmla="*/ 34116 h 556175"/>
                <a:gd name="connsiteX2" fmla="*/ 860896 w 1539007"/>
                <a:gd name="connsiteY2" fmla="*/ 31515 h 556175"/>
                <a:gd name="connsiteX3" fmla="*/ 892107 w 1539007"/>
                <a:gd name="connsiteY3" fmla="*/ 304 h 556175"/>
                <a:gd name="connsiteX4" fmla="*/ 907711 w 1539007"/>
                <a:gd name="connsiteY4" fmla="*/ 31515 h 556175"/>
                <a:gd name="connsiteX5" fmla="*/ 967532 w 1539007"/>
                <a:gd name="connsiteY5" fmla="*/ 36716 h 556175"/>
                <a:gd name="connsiteX6" fmla="*/ 957128 w 1539007"/>
                <a:gd name="connsiteY6" fmla="*/ 62726 h 556175"/>
                <a:gd name="connsiteX7" fmla="*/ 962331 w 1539007"/>
                <a:gd name="connsiteY7" fmla="*/ 86133 h 556175"/>
                <a:gd name="connsiteX8" fmla="*/ 996142 w 1539007"/>
                <a:gd name="connsiteY8" fmla="*/ 99138 h 556175"/>
                <a:gd name="connsiteX9" fmla="*/ 1066366 w 1539007"/>
                <a:gd name="connsiteY9" fmla="*/ 86133 h 556175"/>
                <a:gd name="connsiteX10" fmla="*/ 1186007 w 1539007"/>
                <a:gd name="connsiteY10" fmla="*/ 114743 h 556175"/>
                <a:gd name="connsiteX11" fmla="*/ 1186007 w 1539007"/>
                <a:gd name="connsiteY11" fmla="*/ 143354 h 556175"/>
                <a:gd name="connsiteX12" fmla="*/ 1186007 w 1539007"/>
                <a:gd name="connsiteY12" fmla="*/ 164160 h 556175"/>
                <a:gd name="connsiteX13" fmla="*/ 1178205 w 1539007"/>
                <a:gd name="connsiteY13" fmla="*/ 221379 h 556175"/>
                <a:gd name="connsiteX14" fmla="*/ 1212016 w 1539007"/>
                <a:gd name="connsiteY14" fmla="*/ 236985 h 556175"/>
                <a:gd name="connsiteX15" fmla="*/ 1214617 w 1539007"/>
                <a:gd name="connsiteY15" fmla="*/ 260393 h 556175"/>
                <a:gd name="connsiteX16" fmla="*/ 1240626 w 1539007"/>
                <a:gd name="connsiteY16" fmla="*/ 260393 h 556175"/>
                <a:gd name="connsiteX17" fmla="*/ 1295245 w 1539007"/>
                <a:gd name="connsiteY17" fmla="*/ 268196 h 556175"/>
                <a:gd name="connsiteX18" fmla="*/ 1284841 w 1539007"/>
                <a:gd name="connsiteY18" fmla="*/ 236985 h 556175"/>
                <a:gd name="connsiteX19" fmla="*/ 1357667 w 1539007"/>
                <a:gd name="connsiteY19" fmla="*/ 236985 h 556175"/>
                <a:gd name="connsiteX20" fmla="*/ 1362868 w 1539007"/>
                <a:gd name="connsiteY20" fmla="*/ 169362 h 556175"/>
                <a:gd name="connsiteX21" fmla="*/ 1362868 w 1539007"/>
                <a:gd name="connsiteY21" fmla="*/ 122546 h 556175"/>
                <a:gd name="connsiteX22" fmla="*/ 1383675 w 1539007"/>
                <a:gd name="connsiteY22" fmla="*/ 104340 h 556175"/>
                <a:gd name="connsiteX23" fmla="*/ 1436741 w 1539007"/>
                <a:gd name="connsiteY23" fmla="*/ 106867 h 556175"/>
                <a:gd name="connsiteX24" fmla="*/ 1437427 w 1539007"/>
                <a:gd name="connsiteY24" fmla="*/ 107374 h 556175"/>
                <a:gd name="connsiteX25" fmla="*/ 1439594 w 1539007"/>
                <a:gd name="connsiteY25" fmla="*/ 146387 h 556175"/>
                <a:gd name="connsiteX26" fmla="*/ 1493780 w 1539007"/>
                <a:gd name="connsiteY26" fmla="*/ 204907 h 556175"/>
                <a:gd name="connsiteX27" fmla="*/ 1493780 w 1539007"/>
                <a:gd name="connsiteY27" fmla="*/ 272097 h 556175"/>
                <a:gd name="connsiteX28" fmla="*/ 1519788 w 1539007"/>
                <a:gd name="connsiteY28" fmla="*/ 298106 h 556175"/>
                <a:gd name="connsiteX29" fmla="*/ 1517621 w 1539007"/>
                <a:gd name="connsiteY29" fmla="*/ 384802 h 556175"/>
                <a:gd name="connsiteX30" fmla="*/ 1528458 w 1539007"/>
                <a:gd name="connsiteY30" fmla="*/ 408643 h 556175"/>
                <a:gd name="connsiteX31" fmla="*/ 1528458 w 1539007"/>
                <a:gd name="connsiteY31" fmla="*/ 428150 h 556175"/>
                <a:gd name="connsiteX32" fmla="*/ 1534960 w 1539007"/>
                <a:gd name="connsiteY32" fmla="*/ 447657 h 556175"/>
                <a:gd name="connsiteX33" fmla="*/ 1537128 w 1539007"/>
                <a:gd name="connsiteY33" fmla="*/ 543022 h 556175"/>
                <a:gd name="connsiteX34" fmla="*/ 1539007 w 1539007"/>
                <a:gd name="connsiteY34" fmla="*/ 556175 h 556175"/>
                <a:gd name="connsiteX35" fmla="*/ 19552 w 1539007"/>
                <a:gd name="connsiteY35" fmla="*/ 556175 h 556175"/>
                <a:gd name="connsiteX36" fmla="*/ 18207 w 1539007"/>
                <a:gd name="connsiteY36" fmla="*/ 551692 h 556175"/>
                <a:gd name="connsiteX37" fmla="*/ 5202 w 1539007"/>
                <a:gd name="connsiteY37" fmla="*/ 502276 h 556175"/>
                <a:gd name="connsiteX38" fmla="*/ 0 w 1539007"/>
                <a:gd name="connsiteY38" fmla="*/ 486670 h 556175"/>
                <a:gd name="connsiteX39" fmla="*/ 5202 w 1539007"/>
                <a:gd name="connsiteY39" fmla="*/ 432052 h 556175"/>
                <a:gd name="connsiteX40" fmla="*/ 31211 w 1539007"/>
                <a:gd name="connsiteY40" fmla="*/ 424249 h 556175"/>
                <a:gd name="connsiteX41" fmla="*/ 67624 w 1539007"/>
                <a:gd name="connsiteY41" fmla="*/ 374832 h 556175"/>
                <a:gd name="connsiteX42" fmla="*/ 67624 w 1539007"/>
                <a:gd name="connsiteY42" fmla="*/ 354025 h 556175"/>
                <a:gd name="connsiteX43" fmla="*/ 111839 w 1539007"/>
                <a:gd name="connsiteY43" fmla="*/ 315012 h 556175"/>
                <a:gd name="connsiteX44" fmla="*/ 109237 w 1539007"/>
                <a:gd name="connsiteY44" fmla="*/ 286402 h 556175"/>
                <a:gd name="connsiteX45" fmla="*/ 153453 w 1539007"/>
                <a:gd name="connsiteY45" fmla="*/ 252590 h 556175"/>
                <a:gd name="connsiteX46" fmla="*/ 192467 w 1539007"/>
                <a:gd name="connsiteY46" fmla="*/ 200573 h 556175"/>
                <a:gd name="connsiteX47" fmla="*/ 239282 w 1539007"/>
                <a:gd name="connsiteY47" fmla="*/ 192769 h 556175"/>
                <a:gd name="connsiteX48" fmla="*/ 267892 w 1539007"/>
                <a:gd name="connsiteY48" fmla="*/ 226582 h 556175"/>
                <a:gd name="connsiteX49" fmla="*/ 309507 w 1539007"/>
                <a:gd name="connsiteY49" fmla="*/ 205774 h 556175"/>
                <a:gd name="connsiteX50" fmla="*/ 343319 w 1539007"/>
                <a:gd name="connsiteY50" fmla="*/ 218779 h 556175"/>
                <a:gd name="connsiteX51" fmla="*/ 379731 w 1539007"/>
                <a:gd name="connsiteY51" fmla="*/ 213577 h 556175"/>
                <a:gd name="connsiteX52" fmla="*/ 392736 w 1539007"/>
                <a:gd name="connsiteY52" fmla="*/ 192769 h 556175"/>
                <a:gd name="connsiteX53" fmla="*/ 421345 w 1539007"/>
                <a:gd name="connsiteY53" fmla="*/ 216178 h 556175"/>
                <a:gd name="connsiteX54" fmla="*/ 434349 w 1539007"/>
                <a:gd name="connsiteY54" fmla="*/ 255191 h 556175"/>
                <a:gd name="connsiteX55" fmla="*/ 455156 w 1539007"/>
                <a:gd name="connsiteY55" fmla="*/ 283801 h 556175"/>
                <a:gd name="connsiteX56" fmla="*/ 507174 w 1539007"/>
                <a:gd name="connsiteY56" fmla="*/ 281200 h 556175"/>
                <a:gd name="connsiteX57" fmla="*/ 517578 w 1539007"/>
                <a:gd name="connsiteY57" fmla="*/ 265595 h 556175"/>
                <a:gd name="connsiteX58" fmla="*/ 540986 w 1539007"/>
                <a:gd name="connsiteY58" fmla="*/ 283801 h 556175"/>
                <a:gd name="connsiteX59" fmla="*/ 540986 w 1539007"/>
                <a:gd name="connsiteY59" fmla="*/ 291603 h 556175"/>
                <a:gd name="connsiteX60" fmla="*/ 577399 w 1539007"/>
                <a:gd name="connsiteY60" fmla="*/ 317613 h 556175"/>
                <a:gd name="connsiteX61" fmla="*/ 608610 w 1539007"/>
                <a:gd name="connsiteY61" fmla="*/ 315012 h 556175"/>
                <a:gd name="connsiteX62" fmla="*/ 626816 w 1539007"/>
                <a:gd name="connsiteY62" fmla="*/ 291603 h 556175"/>
                <a:gd name="connsiteX63" fmla="*/ 655425 w 1539007"/>
                <a:gd name="connsiteY63" fmla="*/ 291603 h 556175"/>
                <a:gd name="connsiteX64" fmla="*/ 699640 w 1539007"/>
                <a:gd name="connsiteY64" fmla="*/ 304608 h 556175"/>
                <a:gd name="connsiteX65" fmla="*/ 777667 w 1539007"/>
                <a:gd name="connsiteY65" fmla="*/ 223980 h 556175"/>
                <a:gd name="connsiteX66" fmla="*/ 738653 w 1539007"/>
                <a:gd name="connsiteY66" fmla="*/ 187568 h 556175"/>
                <a:gd name="connsiteX67" fmla="*/ 743856 w 1539007"/>
                <a:gd name="connsiteY67" fmla="*/ 166761 h 556175"/>
                <a:gd name="connsiteX68" fmla="*/ 754259 w 1539007"/>
                <a:gd name="connsiteY68" fmla="*/ 80932 h 556175"/>
                <a:gd name="connsiteX69" fmla="*/ 756860 w 1539007"/>
                <a:gd name="connsiteY69" fmla="*/ 60125 h 556175"/>
                <a:gd name="connsiteX70" fmla="*/ 751658 w 1539007"/>
                <a:gd name="connsiteY70" fmla="*/ 2905 h 556175"/>
                <a:gd name="connsiteX0" fmla="*/ 752999 w 1539007"/>
                <a:gd name="connsiteY0" fmla="*/ 0 h 611464"/>
                <a:gd name="connsiteX1" fmla="*/ 816681 w 1539007"/>
                <a:gd name="connsiteY1" fmla="*/ 34116 h 611464"/>
                <a:gd name="connsiteX2" fmla="*/ 860896 w 1539007"/>
                <a:gd name="connsiteY2" fmla="*/ 31515 h 611464"/>
                <a:gd name="connsiteX3" fmla="*/ 892107 w 1539007"/>
                <a:gd name="connsiteY3" fmla="*/ 304 h 611464"/>
                <a:gd name="connsiteX4" fmla="*/ 907711 w 1539007"/>
                <a:gd name="connsiteY4" fmla="*/ 31515 h 611464"/>
                <a:gd name="connsiteX5" fmla="*/ 967532 w 1539007"/>
                <a:gd name="connsiteY5" fmla="*/ 36716 h 611464"/>
                <a:gd name="connsiteX6" fmla="*/ 957128 w 1539007"/>
                <a:gd name="connsiteY6" fmla="*/ 62726 h 611464"/>
                <a:gd name="connsiteX7" fmla="*/ 962331 w 1539007"/>
                <a:gd name="connsiteY7" fmla="*/ 86133 h 611464"/>
                <a:gd name="connsiteX8" fmla="*/ 996142 w 1539007"/>
                <a:gd name="connsiteY8" fmla="*/ 99138 h 611464"/>
                <a:gd name="connsiteX9" fmla="*/ 1066366 w 1539007"/>
                <a:gd name="connsiteY9" fmla="*/ 86133 h 611464"/>
                <a:gd name="connsiteX10" fmla="*/ 1186007 w 1539007"/>
                <a:gd name="connsiteY10" fmla="*/ 114743 h 611464"/>
                <a:gd name="connsiteX11" fmla="*/ 1186007 w 1539007"/>
                <a:gd name="connsiteY11" fmla="*/ 143354 h 611464"/>
                <a:gd name="connsiteX12" fmla="*/ 1186007 w 1539007"/>
                <a:gd name="connsiteY12" fmla="*/ 164160 h 611464"/>
                <a:gd name="connsiteX13" fmla="*/ 1178205 w 1539007"/>
                <a:gd name="connsiteY13" fmla="*/ 221379 h 611464"/>
                <a:gd name="connsiteX14" fmla="*/ 1212016 w 1539007"/>
                <a:gd name="connsiteY14" fmla="*/ 236985 h 611464"/>
                <a:gd name="connsiteX15" fmla="*/ 1214617 w 1539007"/>
                <a:gd name="connsiteY15" fmla="*/ 260393 h 611464"/>
                <a:gd name="connsiteX16" fmla="*/ 1240626 w 1539007"/>
                <a:gd name="connsiteY16" fmla="*/ 260393 h 611464"/>
                <a:gd name="connsiteX17" fmla="*/ 1295245 w 1539007"/>
                <a:gd name="connsiteY17" fmla="*/ 268196 h 611464"/>
                <a:gd name="connsiteX18" fmla="*/ 1284841 w 1539007"/>
                <a:gd name="connsiteY18" fmla="*/ 236985 h 611464"/>
                <a:gd name="connsiteX19" fmla="*/ 1357667 w 1539007"/>
                <a:gd name="connsiteY19" fmla="*/ 236985 h 611464"/>
                <a:gd name="connsiteX20" fmla="*/ 1362868 w 1539007"/>
                <a:gd name="connsiteY20" fmla="*/ 169362 h 611464"/>
                <a:gd name="connsiteX21" fmla="*/ 1362868 w 1539007"/>
                <a:gd name="connsiteY21" fmla="*/ 122546 h 611464"/>
                <a:gd name="connsiteX22" fmla="*/ 1383675 w 1539007"/>
                <a:gd name="connsiteY22" fmla="*/ 104340 h 611464"/>
                <a:gd name="connsiteX23" fmla="*/ 1436741 w 1539007"/>
                <a:gd name="connsiteY23" fmla="*/ 106867 h 611464"/>
                <a:gd name="connsiteX24" fmla="*/ 1437427 w 1539007"/>
                <a:gd name="connsiteY24" fmla="*/ 107374 h 611464"/>
                <a:gd name="connsiteX25" fmla="*/ 1439594 w 1539007"/>
                <a:gd name="connsiteY25" fmla="*/ 146387 h 611464"/>
                <a:gd name="connsiteX26" fmla="*/ 1493780 w 1539007"/>
                <a:gd name="connsiteY26" fmla="*/ 204907 h 611464"/>
                <a:gd name="connsiteX27" fmla="*/ 1493780 w 1539007"/>
                <a:gd name="connsiteY27" fmla="*/ 272097 h 611464"/>
                <a:gd name="connsiteX28" fmla="*/ 1519788 w 1539007"/>
                <a:gd name="connsiteY28" fmla="*/ 298106 h 611464"/>
                <a:gd name="connsiteX29" fmla="*/ 1517621 w 1539007"/>
                <a:gd name="connsiteY29" fmla="*/ 384802 h 611464"/>
                <a:gd name="connsiteX30" fmla="*/ 1528458 w 1539007"/>
                <a:gd name="connsiteY30" fmla="*/ 408643 h 611464"/>
                <a:gd name="connsiteX31" fmla="*/ 1528458 w 1539007"/>
                <a:gd name="connsiteY31" fmla="*/ 428150 h 611464"/>
                <a:gd name="connsiteX32" fmla="*/ 1534960 w 1539007"/>
                <a:gd name="connsiteY32" fmla="*/ 447657 h 611464"/>
                <a:gd name="connsiteX33" fmla="*/ 1537128 w 1539007"/>
                <a:gd name="connsiteY33" fmla="*/ 543022 h 611464"/>
                <a:gd name="connsiteX34" fmla="*/ 1539007 w 1539007"/>
                <a:gd name="connsiteY34" fmla="*/ 556175 h 611464"/>
                <a:gd name="connsiteX35" fmla="*/ 1028995 w 1539007"/>
                <a:gd name="connsiteY35" fmla="*/ 611419 h 611464"/>
                <a:gd name="connsiteX36" fmla="*/ 19552 w 1539007"/>
                <a:gd name="connsiteY36" fmla="*/ 556175 h 611464"/>
                <a:gd name="connsiteX37" fmla="*/ 18207 w 1539007"/>
                <a:gd name="connsiteY37" fmla="*/ 551692 h 611464"/>
                <a:gd name="connsiteX38" fmla="*/ 5202 w 1539007"/>
                <a:gd name="connsiteY38" fmla="*/ 502276 h 611464"/>
                <a:gd name="connsiteX39" fmla="*/ 0 w 1539007"/>
                <a:gd name="connsiteY39" fmla="*/ 486670 h 611464"/>
                <a:gd name="connsiteX40" fmla="*/ 5202 w 1539007"/>
                <a:gd name="connsiteY40" fmla="*/ 432052 h 611464"/>
                <a:gd name="connsiteX41" fmla="*/ 31211 w 1539007"/>
                <a:gd name="connsiteY41" fmla="*/ 424249 h 611464"/>
                <a:gd name="connsiteX42" fmla="*/ 67624 w 1539007"/>
                <a:gd name="connsiteY42" fmla="*/ 374832 h 611464"/>
                <a:gd name="connsiteX43" fmla="*/ 67624 w 1539007"/>
                <a:gd name="connsiteY43" fmla="*/ 354025 h 611464"/>
                <a:gd name="connsiteX44" fmla="*/ 111839 w 1539007"/>
                <a:gd name="connsiteY44" fmla="*/ 315012 h 611464"/>
                <a:gd name="connsiteX45" fmla="*/ 109237 w 1539007"/>
                <a:gd name="connsiteY45" fmla="*/ 286402 h 611464"/>
                <a:gd name="connsiteX46" fmla="*/ 153453 w 1539007"/>
                <a:gd name="connsiteY46" fmla="*/ 252590 h 611464"/>
                <a:gd name="connsiteX47" fmla="*/ 192467 w 1539007"/>
                <a:gd name="connsiteY47" fmla="*/ 200573 h 611464"/>
                <a:gd name="connsiteX48" fmla="*/ 239282 w 1539007"/>
                <a:gd name="connsiteY48" fmla="*/ 192769 h 611464"/>
                <a:gd name="connsiteX49" fmla="*/ 267892 w 1539007"/>
                <a:gd name="connsiteY49" fmla="*/ 226582 h 611464"/>
                <a:gd name="connsiteX50" fmla="*/ 309507 w 1539007"/>
                <a:gd name="connsiteY50" fmla="*/ 205774 h 611464"/>
                <a:gd name="connsiteX51" fmla="*/ 343319 w 1539007"/>
                <a:gd name="connsiteY51" fmla="*/ 218779 h 611464"/>
                <a:gd name="connsiteX52" fmla="*/ 379731 w 1539007"/>
                <a:gd name="connsiteY52" fmla="*/ 213577 h 611464"/>
                <a:gd name="connsiteX53" fmla="*/ 392736 w 1539007"/>
                <a:gd name="connsiteY53" fmla="*/ 192769 h 611464"/>
                <a:gd name="connsiteX54" fmla="*/ 421345 w 1539007"/>
                <a:gd name="connsiteY54" fmla="*/ 216178 h 611464"/>
                <a:gd name="connsiteX55" fmla="*/ 434349 w 1539007"/>
                <a:gd name="connsiteY55" fmla="*/ 255191 h 611464"/>
                <a:gd name="connsiteX56" fmla="*/ 455156 w 1539007"/>
                <a:gd name="connsiteY56" fmla="*/ 283801 h 611464"/>
                <a:gd name="connsiteX57" fmla="*/ 507174 w 1539007"/>
                <a:gd name="connsiteY57" fmla="*/ 281200 h 611464"/>
                <a:gd name="connsiteX58" fmla="*/ 517578 w 1539007"/>
                <a:gd name="connsiteY58" fmla="*/ 265595 h 611464"/>
                <a:gd name="connsiteX59" fmla="*/ 540986 w 1539007"/>
                <a:gd name="connsiteY59" fmla="*/ 283801 h 611464"/>
                <a:gd name="connsiteX60" fmla="*/ 540986 w 1539007"/>
                <a:gd name="connsiteY60" fmla="*/ 291603 h 611464"/>
                <a:gd name="connsiteX61" fmla="*/ 577399 w 1539007"/>
                <a:gd name="connsiteY61" fmla="*/ 317613 h 611464"/>
                <a:gd name="connsiteX62" fmla="*/ 608610 w 1539007"/>
                <a:gd name="connsiteY62" fmla="*/ 315012 h 611464"/>
                <a:gd name="connsiteX63" fmla="*/ 626816 w 1539007"/>
                <a:gd name="connsiteY63" fmla="*/ 291603 h 611464"/>
                <a:gd name="connsiteX64" fmla="*/ 655425 w 1539007"/>
                <a:gd name="connsiteY64" fmla="*/ 291603 h 611464"/>
                <a:gd name="connsiteX65" fmla="*/ 699640 w 1539007"/>
                <a:gd name="connsiteY65" fmla="*/ 304608 h 611464"/>
                <a:gd name="connsiteX66" fmla="*/ 777667 w 1539007"/>
                <a:gd name="connsiteY66" fmla="*/ 223980 h 611464"/>
                <a:gd name="connsiteX67" fmla="*/ 738653 w 1539007"/>
                <a:gd name="connsiteY67" fmla="*/ 187568 h 611464"/>
                <a:gd name="connsiteX68" fmla="*/ 743856 w 1539007"/>
                <a:gd name="connsiteY68" fmla="*/ 166761 h 611464"/>
                <a:gd name="connsiteX69" fmla="*/ 754259 w 1539007"/>
                <a:gd name="connsiteY69" fmla="*/ 80932 h 611464"/>
                <a:gd name="connsiteX70" fmla="*/ 756860 w 1539007"/>
                <a:gd name="connsiteY70" fmla="*/ 60125 h 611464"/>
                <a:gd name="connsiteX71" fmla="*/ 751658 w 1539007"/>
                <a:gd name="connsiteY71" fmla="*/ 2905 h 611464"/>
                <a:gd name="connsiteX72" fmla="*/ 752999 w 1539007"/>
                <a:gd name="connsiteY72" fmla="*/ 0 h 611464"/>
                <a:gd name="connsiteX0" fmla="*/ 1028995 w 1539007"/>
                <a:gd name="connsiteY0" fmla="*/ 611419 h 702859"/>
                <a:gd name="connsiteX1" fmla="*/ 19552 w 1539007"/>
                <a:gd name="connsiteY1" fmla="*/ 556175 h 702859"/>
                <a:gd name="connsiteX2" fmla="*/ 18207 w 1539007"/>
                <a:gd name="connsiteY2" fmla="*/ 551692 h 702859"/>
                <a:gd name="connsiteX3" fmla="*/ 5202 w 1539007"/>
                <a:gd name="connsiteY3" fmla="*/ 502276 h 702859"/>
                <a:gd name="connsiteX4" fmla="*/ 0 w 1539007"/>
                <a:gd name="connsiteY4" fmla="*/ 486670 h 702859"/>
                <a:gd name="connsiteX5" fmla="*/ 5202 w 1539007"/>
                <a:gd name="connsiteY5" fmla="*/ 432052 h 702859"/>
                <a:gd name="connsiteX6" fmla="*/ 31211 w 1539007"/>
                <a:gd name="connsiteY6" fmla="*/ 424249 h 702859"/>
                <a:gd name="connsiteX7" fmla="*/ 67624 w 1539007"/>
                <a:gd name="connsiteY7" fmla="*/ 374832 h 702859"/>
                <a:gd name="connsiteX8" fmla="*/ 67624 w 1539007"/>
                <a:gd name="connsiteY8" fmla="*/ 354025 h 702859"/>
                <a:gd name="connsiteX9" fmla="*/ 111839 w 1539007"/>
                <a:gd name="connsiteY9" fmla="*/ 315012 h 702859"/>
                <a:gd name="connsiteX10" fmla="*/ 109237 w 1539007"/>
                <a:gd name="connsiteY10" fmla="*/ 286402 h 702859"/>
                <a:gd name="connsiteX11" fmla="*/ 153453 w 1539007"/>
                <a:gd name="connsiteY11" fmla="*/ 252590 h 702859"/>
                <a:gd name="connsiteX12" fmla="*/ 192467 w 1539007"/>
                <a:gd name="connsiteY12" fmla="*/ 200573 h 702859"/>
                <a:gd name="connsiteX13" fmla="*/ 239282 w 1539007"/>
                <a:gd name="connsiteY13" fmla="*/ 192769 h 702859"/>
                <a:gd name="connsiteX14" fmla="*/ 267892 w 1539007"/>
                <a:gd name="connsiteY14" fmla="*/ 226582 h 702859"/>
                <a:gd name="connsiteX15" fmla="*/ 309507 w 1539007"/>
                <a:gd name="connsiteY15" fmla="*/ 205774 h 702859"/>
                <a:gd name="connsiteX16" fmla="*/ 343319 w 1539007"/>
                <a:gd name="connsiteY16" fmla="*/ 218779 h 702859"/>
                <a:gd name="connsiteX17" fmla="*/ 379731 w 1539007"/>
                <a:gd name="connsiteY17" fmla="*/ 213577 h 702859"/>
                <a:gd name="connsiteX18" fmla="*/ 392736 w 1539007"/>
                <a:gd name="connsiteY18" fmla="*/ 192769 h 702859"/>
                <a:gd name="connsiteX19" fmla="*/ 421345 w 1539007"/>
                <a:gd name="connsiteY19" fmla="*/ 216178 h 702859"/>
                <a:gd name="connsiteX20" fmla="*/ 434349 w 1539007"/>
                <a:gd name="connsiteY20" fmla="*/ 255191 h 702859"/>
                <a:gd name="connsiteX21" fmla="*/ 455156 w 1539007"/>
                <a:gd name="connsiteY21" fmla="*/ 283801 h 702859"/>
                <a:gd name="connsiteX22" fmla="*/ 507174 w 1539007"/>
                <a:gd name="connsiteY22" fmla="*/ 281200 h 702859"/>
                <a:gd name="connsiteX23" fmla="*/ 517578 w 1539007"/>
                <a:gd name="connsiteY23" fmla="*/ 265595 h 702859"/>
                <a:gd name="connsiteX24" fmla="*/ 540986 w 1539007"/>
                <a:gd name="connsiteY24" fmla="*/ 283801 h 702859"/>
                <a:gd name="connsiteX25" fmla="*/ 540986 w 1539007"/>
                <a:gd name="connsiteY25" fmla="*/ 291603 h 702859"/>
                <a:gd name="connsiteX26" fmla="*/ 577399 w 1539007"/>
                <a:gd name="connsiteY26" fmla="*/ 317613 h 702859"/>
                <a:gd name="connsiteX27" fmla="*/ 608610 w 1539007"/>
                <a:gd name="connsiteY27" fmla="*/ 315012 h 702859"/>
                <a:gd name="connsiteX28" fmla="*/ 626816 w 1539007"/>
                <a:gd name="connsiteY28" fmla="*/ 291603 h 702859"/>
                <a:gd name="connsiteX29" fmla="*/ 655425 w 1539007"/>
                <a:gd name="connsiteY29" fmla="*/ 291603 h 702859"/>
                <a:gd name="connsiteX30" fmla="*/ 699640 w 1539007"/>
                <a:gd name="connsiteY30" fmla="*/ 304608 h 702859"/>
                <a:gd name="connsiteX31" fmla="*/ 777667 w 1539007"/>
                <a:gd name="connsiteY31" fmla="*/ 223980 h 702859"/>
                <a:gd name="connsiteX32" fmla="*/ 738653 w 1539007"/>
                <a:gd name="connsiteY32" fmla="*/ 187568 h 702859"/>
                <a:gd name="connsiteX33" fmla="*/ 743856 w 1539007"/>
                <a:gd name="connsiteY33" fmla="*/ 166761 h 702859"/>
                <a:gd name="connsiteX34" fmla="*/ 754259 w 1539007"/>
                <a:gd name="connsiteY34" fmla="*/ 80932 h 702859"/>
                <a:gd name="connsiteX35" fmla="*/ 756860 w 1539007"/>
                <a:gd name="connsiteY35" fmla="*/ 60125 h 702859"/>
                <a:gd name="connsiteX36" fmla="*/ 751658 w 1539007"/>
                <a:gd name="connsiteY36" fmla="*/ 2905 h 702859"/>
                <a:gd name="connsiteX37" fmla="*/ 752999 w 1539007"/>
                <a:gd name="connsiteY37" fmla="*/ 0 h 702859"/>
                <a:gd name="connsiteX38" fmla="*/ 816681 w 1539007"/>
                <a:gd name="connsiteY38" fmla="*/ 34116 h 702859"/>
                <a:gd name="connsiteX39" fmla="*/ 860896 w 1539007"/>
                <a:gd name="connsiteY39" fmla="*/ 31515 h 702859"/>
                <a:gd name="connsiteX40" fmla="*/ 892107 w 1539007"/>
                <a:gd name="connsiteY40" fmla="*/ 304 h 702859"/>
                <a:gd name="connsiteX41" fmla="*/ 907711 w 1539007"/>
                <a:gd name="connsiteY41" fmla="*/ 31515 h 702859"/>
                <a:gd name="connsiteX42" fmla="*/ 967532 w 1539007"/>
                <a:gd name="connsiteY42" fmla="*/ 36716 h 702859"/>
                <a:gd name="connsiteX43" fmla="*/ 957128 w 1539007"/>
                <a:gd name="connsiteY43" fmla="*/ 62726 h 702859"/>
                <a:gd name="connsiteX44" fmla="*/ 962331 w 1539007"/>
                <a:gd name="connsiteY44" fmla="*/ 86133 h 702859"/>
                <a:gd name="connsiteX45" fmla="*/ 996142 w 1539007"/>
                <a:gd name="connsiteY45" fmla="*/ 99138 h 702859"/>
                <a:gd name="connsiteX46" fmla="*/ 1066366 w 1539007"/>
                <a:gd name="connsiteY46" fmla="*/ 86133 h 702859"/>
                <a:gd name="connsiteX47" fmla="*/ 1186007 w 1539007"/>
                <a:gd name="connsiteY47" fmla="*/ 114743 h 702859"/>
                <a:gd name="connsiteX48" fmla="*/ 1186007 w 1539007"/>
                <a:gd name="connsiteY48" fmla="*/ 143354 h 702859"/>
                <a:gd name="connsiteX49" fmla="*/ 1186007 w 1539007"/>
                <a:gd name="connsiteY49" fmla="*/ 164160 h 702859"/>
                <a:gd name="connsiteX50" fmla="*/ 1178205 w 1539007"/>
                <a:gd name="connsiteY50" fmla="*/ 221379 h 702859"/>
                <a:gd name="connsiteX51" fmla="*/ 1212016 w 1539007"/>
                <a:gd name="connsiteY51" fmla="*/ 236985 h 702859"/>
                <a:gd name="connsiteX52" fmla="*/ 1214617 w 1539007"/>
                <a:gd name="connsiteY52" fmla="*/ 260393 h 702859"/>
                <a:gd name="connsiteX53" fmla="*/ 1240626 w 1539007"/>
                <a:gd name="connsiteY53" fmla="*/ 260393 h 702859"/>
                <a:gd name="connsiteX54" fmla="*/ 1295245 w 1539007"/>
                <a:gd name="connsiteY54" fmla="*/ 268196 h 702859"/>
                <a:gd name="connsiteX55" fmla="*/ 1284841 w 1539007"/>
                <a:gd name="connsiteY55" fmla="*/ 236985 h 702859"/>
                <a:gd name="connsiteX56" fmla="*/ 1357667 w 1539007"/>
                <a:gd name="connsiteY56" fmla="*/ 236985 h 702859"/>
                <a:gd name="connsiteX57" fmla="*/ 1362868 w 1539007"/>
                <a:gd name="connsiteY57" fmla="*/ 169362 h 702859"/>
                <a:gd name="connsiteX58" fmla="*/ 1362868 w 1539007"/>
                <a:gd name="connsiteY58" fmla="*/ 122546 h 702859"/>
                <a:gd name="connsiteX59" fmla="*/ 1383675 w 1539007"/>
                <a:gd name="connsiteY59" fmla="*/ 104340 h 702859"/>
                <a:gd name="connsiteX60" fmla="*/ 1436741 w 1539007"/>
                <a:gd name="connsiteY60" fmla="*/ 106867 h 702859"/>
                <a:gd name="connsiteX61" fmla="*/ 1437427 w 1539007"/>
                <a:gd name="connsiteY61" fmla="*/ 107374 h 702859"/>
                <a:gd name="connsiteX62" fmla="*/ 1439594 w 1539007"/>
                <a:gd name="connsiteY62" fmla="*/ 146387 h 702859"/>
                <a:gd name="connsiteX63" fmla="*/ 1493780 w 1539007"/>
                <a:gd name="connsiteY63" fmla="*/ 204907 h 702859"/>
                <a:gd name="connsiteX64" fmla="*/ 1493780 w 1539007"/>
                <a:gd name="connsiteY64" fmla="*/ 272097 h 702859"/>
                <a:gd name="connsiteX65" fmla="*/ 1519788 w 1539007"/>
                <a:gd name="connsiteY65" fmla="*/ 298106 h 702859"/>
                <a:gd name="connsiteX66" fmla="*/ 1517621 w 1539007"/>
                <a:gd name="connsiteY66" fmla="*/ 384802 h 702859"/>
                <a:gd name="connsiteX67" fmla="*/ 1528458 w 1539007"/>
                <a:gd name="connsiteY67" fmla="*/ 408643 h 702859"/>
                <a:gd name="connsiteX68" fmla="*/ 1528458 w 1539007"/>
                <a:gd name="connsiteY68" fmla="*/ 428150 h 702859"/>
                <a:gd name="connsiteX69" fmla="*/ 1534960 w 1539007"/>
                <a:gd name="connsiteY69" fmla="*/ 447657 h 702859"/>
                <a:gd name="connsiteX70" fmla="*/ 1537128 w 1539007"/>
                <a:gd name="connsiteY70" fmla="*/ 543022 h 702859"/>
                <a:gd name="connsiteX71" fmla="*/ 1539007 w 1539007"/>
                <a:gd name="connsiteY71" fmla="*/ 556175 h 702859"/>
                <a:gd name="connsiteX72" fmla="*/ 1120435 w 1539007"/>
                <a:gd name="connsiteY72" fmla="*/ 702859 h 702859"/>
                <a:gd name="connsiteX0" fmla="*/ 19552 w 1539007"/>
                <a:gd name="connsiteY0" fmla="*/ 556175 h 702859"/>
                <a:gd name="connsiteX1" fmla="*/ 18207 w 1539007"/>
                <a:gd name="connsiteY1" fmla="*/ 551692 h 702859"/>
                <a:gd name="connsiteX2" fmla="*/ 5202 w 1539007"/>
                <a:gd name="connsiteY2" fmla="*/ 502276 h 702859"/>
                <a:gd name="connsiteX3" fmla="*/ 0 w 1539007"/>
                <a:gd name="connsiteY3" fmla="*/ 486670 h 702859"/>
                <a:gd name="connsiteX4" fmla="*/ 5202 w 1539007"/>
                <a:gd name="connsiteY4" fmla="*/ 432052 h 702859"/>
                <a:gd name="connsiteX5" fmla="*/ 31211 w 1539007"/>
                <a:gd name="connsiteY5" fmla="*/ 424249 h 702859"/>
                <a:gd name="connsiteX6" fmla="*/ 67624 w 1539007"/>
                <a:gd name="connsiteY6" fmla="*/ 374832 h 702859"/>
                <a:gd name="connsiteX7" fmla="*/ 67624 w 1539007"/>
                <a:gd name="connsiteY7" fmla="*/ 354025 h 702859"/>
                <a:gd name="connsiteX8" fmla="*/ 111839 w 1539007"/>
                <a:gd name="connsiteY8" fmla="*/ 315012 h 702859"/>
                <a:gd name="connsiteX9" fmla="*/ 109237 w 1539007"/>
                <a:gd name="connsiteY9" fmla="*/ 286402 h 702859"/>
                <a:gd name="connsiteX10" fmla="*/ 153453 w 1539007"/>
                <a:gd name="connsiteY10" fmla="*/ 252590 h 702859"/>
                <a:gd name="connsiteX11" fmla="*/ 192467 w 1539007"/>
                <a:gd name="connsiteY11" fmla="*/ 200573 h 702859"/>
                <a:gd name="connsiteX12" fmla="*/ 239282 w 1539007"/>
                <a:gd name="connsiteY12" fmla="*/ 192769 h 702859"/>
                <a:gd name="connsiteX13" fmla="*/ 267892 w 1539007"/>
                <a:gd name="connsiteY13" fmla="*/ 226582 h 702859"/>
                <a:gd name="connsiteX14" fmla="*/ 309507 w 1539007"/>
                <a:gd name="connsiteY14" fmla="*/ 205774 h 702859"/>
                <a:gd name="connsiteX15" fmla="*/ 343319 w 1539007"/>
                <a:gd name="connsiteY15" fmla="*/ 218779 h 702859"/>
                <a:gd name="connsiteX16" fmla="*/ 379731 w 1539007"/>
                <a:gd name="connsiteY16" fmla="*/ 213577 h 702859"/>
                <a:gd name="connsiteX17" fmla="*/ 392736 w 1539007"/>
                <a:gd name="connsiteY17" fmla="*/ 192769 h 702859"/>
                <a:gd name="connsiteX18" fmla="*/ 421345 w 1539007"/>
                <a:gd name="connsiteY18" fmla="*/ 216178 h 702859"/>
                <a:gd name="connsiteX19" fmla="*/ 434349 w 1539007"/>
                <a:gd name="connsiteY19" fmla="*/ 255191 h 702859"/>
                <a:gd name="connsiteX20" fmla="*/ 455156 w 1539007"/>
                <a:gd name="connsiteY20" fmla="*/ 283801 h 702859"/>
                <a:gd name="connsiteX21" fmla="*/ 507174 w 1539007"/>
                <a:gd name="connsiteY21" fmla="*/ 281200 h 702859"/>
                <a:gd name="connsiteX22" fmla="*/ 517578 w 1539007"/>
                <a:gd name="connsiteY22" fmla="*/ 265595 h 702859"/>
                <a:gd name="connsiteX23" fmla="*/ 540986 w 1539007"/>
                <a:gd name="connsiteY23" fmla="*/ 283801 h 702859"/>
                <a:gd name="connsiteX24" fmla="*/ 540986 w 1539007"/>
                <a:gd name="connsiteY24" fmla="*/ 291603 h 702859"/>
                <a:gd name="connsiteX25" fmla="*/ 577399 w 1539007"/>
                <a:gd name="connsiteY25" fmla="*/ 317613 h 702859"/>
                <a:gd name="connsiteX26" fmla="*/ 608610 w 1539007"/>
                <a:gd name="connsiteY26" fmla="*/ 315012 h 702859"/>
                <a:gd name="connsiteX27" fmla="*/ 626816 w 1539007"/>
                <a:gd name="connsiteY27" fmla="*/ 291603 h 702859"/>
                <a:gd name="connsiteX28" fmla="*/ 655425 w 1539007"/>
                <a:gd name="connsiteY28" fmla="*/ 291603 h 702859"/>
                <a:gd name="connsiteX29" fmla="*/ 699640 w 1539007"/>
                <a:gd name="connsiteY29" fmla="*/ 304608 h 702859"/>
                <a:gd name="connsiteX30" fmla="*/ 777667 w 1539007"/>
                <a:gd name="connsiteY30" fmla="*/ 223980 h 702859"/>
                <a:gd name="connsiteX31" fmla="*/ 738653 w 1539007"/>
                <a:gd name="connsiteY31" fmla="*/ 187568 h 702859"/>
                <a:gd name="connsiteX32" fmla="*/ 743856 w 1539007"/>
                <a:gd name="connsiteY32" fmla="*/ 166761 h 702859"/>
                <a:gd name="connsiteX33" fmla="*/ 754259 w 1539007"/>
                <a:gd name="connsiteY33" fmla="*/ 80932 h 702859"/>
                <a:gd name="connsiteX34" fmla="*/ 756860 w 1539007"/>
                <a:gd name="connsiteY34" fmla="*/ 60125 h 702859"/>
                <a:gd name="connsiteX35" fmla="*/ 751658 w 1539007"/>
                <a:gd name="connsiteY35" fmla="*/ 2905 h 702859"/>
                <a:gd name="connsiteX36" fmla="*/ 752999 w 1539007"/>
                <a:gd name="connsiteY36" fmla="*/ 0 h 702859"/>
                <a:gd name="connsiteX37" fmla="*/ 816681 w 1539007"/>
                <a:gd name="connsiteY37" fmla="*/ 34116 h 702859"/>
                <a:gd name="connsiteX38" fmla="*/ 860896 w 1539007"/>
                <a:gd name="connsiteY38" fmla="*/ 31515 h 702859"/>
                <a:gd name="connsiteX39" fmla="*/ 892107 w 1539007"/>
                <a:gd name="connsiteY39" fmla="*/ 304 h 702859"/>
                <a:gd name="connsiteX40" fmla="*/ 907711 w 1539007"/>
                <a:gd name="connsiteY40" fmla="*/ 31515 h 702859"/>
                <a:gd name="connsiteX41" fmla="*/ 967532 w 1539007"/>
                <a:gd name="connsiteY41" fmla="*/ 36716 h 702859"/>
                <a:gd name="connsiteX42" fmla="*/ 957128 w 1539007"/>
                <a:gd name="connsiteY42" fmla="*/ 62726 h 702859"/>
                <a:gd name="connsiteX43" fmla="*/ 962331 w 1539007"/>
                <a:gd name="connsiteY43" fmla="*/ 86133 h 702859"/>
                <a:gd name="connsiteX44" fmla="*/ 996142 w 1539007"/>
                <a:gd name="connsiteY44" fmla="*/ 99138 h 702859"/>
                <a:gd name="connsiteX45" fmla="*/ 1066366 w 1539007"/>
                <a:gd name="connsiteY45" fmla="*/ 86133 h 702859"/>
                <a:gd name="connsiteX46" fmla="*/ 1186007 w 1539007"/>
                <a:gd name="connsiteY46" fmla="*/ 114743 h 702859"/>
                <a:gd name="connsiteX47" fmla="*/ 1186007 w 1539007"/>
                <a:gd name="connsiteY47" fmla="*/ 143354 h 702859"/>
                <a:gd name="connsiteX48" fmla="*/ 1186007 w 1539007"/>
                <a:gd name="connsiteY48" fmla="*/ 164160 h 702859"/>
                <a:gd name="connsiteX49" fmla="*/ 1178205 w 1539007"/>
                <a:gd name="connsiteY49" fmla="*/ 221379 h 702859"/>
                <a:gd name="connsiteX50" fmla="*/ 1212016 w 1539007"/>
                <a:gd name="connsiteY50" fmla="*/ 236985 h 702859"/>
                <a:gd name="connsiteX51" fmla="*/ 1214617 w 1539007"/>
                <a:gd name="connsiteY51" fmla="*/ 260393 h 702859"/>
                <a:gd name="connsiteX52" fmla="*/ 1240626 w 1539007"/>
                <a:gd name="connsiteY52" fmla="*/ 260393 h 702859"/>
                <a:gd name="connsiteX53" fmla="*/ 1295245 w 1539007"/>
                <a:gd name="connsiteY53" fmla="*/ 268196 h 702859"/>
                <a:gd name="connsiteX54" fmla="*/ 1284841 w 1539007"/>
                <a:gd name="connsiteY54" fmla="*/ 236985 h 702859"/>
                <a:gd name="connsiteX55" fmla="*/ 1357667 w 1539007"/>
                <a:gd name="connsiteY55" fmla="*/ 236985 h 702859"/>
                <a:gd name="connsiteX56" fmla="*/ 1362868 w 1539007"/>
                <a:gd name="connsiteY56" fmla="*/ 169362 h 702859"/>
                <a:gd name="connsiteX57" fmla="*/ 1362868 w 1539007"/>
                <a:gd name="connsiteY57" fmla="*/ 122546 h 702859"/>
                <a:gd name="connsiteX58" fmla="*/ 1383675 w 1539007"/>
                <a:gd name="connsiteY58" fmla="*/ 104340 h 702859"/>
                <a:gd name="connsiteX59" fmla="*/ 1436741 w 1539007"/>
                <a:gd name="connsiteY59" fmla="*/ 106867 h 702859"/>
                <a:gd name="connsiteX60" fmla="*/ 1437427 w 1539007"/>
                <a:gd name="connsiteY60" fmla="*/ 107374 h 702859"/>
                <a:gd name="connsiteX61" fmla="*/ 1439594 w 1539007"/>
                <a:gd name="connsiteY61" fmla="*/ 146387 h 702859"/>
                <a:gd name="connsiteX62" fmla="*/ 1493780 w 1539007"/>
                <a:gd name="connsiteY62" fmla="*/ 204907 h 702859"/>
                <a:gd name="connsiteX63" fmla="*/ 1493780 w 1539007"/>
                <a:gd name="connsiteY63" fmla="*/ 272097 h 702859"/>
                <a:gd name="connsiteX64" fmla="*/ 1519788 w 1539007"/>
                <a:gd name="connsiteY64" fmla="*/ 298106 h 702859"/>
                <a:gd name="connsiteX65" fmla="*/ 1517621 w 1539007"/>
                <a:gd name="connsiteY65" fmla="*/ 384802 h 702859"/>
                <a:gd name="connsiteX66" fmla="*/ 1528458 w 1539007"/>
                <a:gd name="connsiteY66" fmla="*/ 408643 h 702859"/>
                <a:gd name="connsiteX67" fmla="*/ 1528458 w 1539007"/>
                <a:gd name="connsiteY67" fmla="*/ 428150 h 702859"/>
                <a:gd name="connsiteX68" fmla="*/ 1534960 w 1539007"/>
                <a:gd name="connsiteY68" fmla="*/ 447657 h 702859"/>
                <a:gd name="connsiteX69" fmla="*/ 1537128 w 1539007"/>
                <a:gd name="connsiteY69" fmla="*/ 543022 h 702859"/>
                <a:gd name="connsiteX70" fmla="*/ 1539007 w 1539007"/>
                <a:gd name="connsiteY70" fmla="*/ 556175 h 702859"/>
                <a:gd name="connsiteX71" fmla="*/ 1120435 w 1539007"/>
                <a:gd name="connsiteY71" fmla="*/ 702859 h 702859"/>
                <a:gd name="connsiteX0" fmla="*/ 19552 w 1539007"/>
                <a:gd name="connsiteY0" fmla="*/ 556175 h 556175"/>
                <a:gd name="connsiteX1" fmla="*/ 18207 w 1539007"/>
                <a:gd name="connsiteY1" fmla="*/ 551692 h 556175"/>
                <a:gd name="connsiteX2" fmla="*/ 5202 w 1539007"/>
                <a:gd name="connsiteY2" fmla="*/ 502276 h 556175"/>
                <a:gd name="connsiteX3" fmla="*/ 0 w 1539007"/>
                <a:gd name="connsiteY3" fmla="*/ 486670 h 556175"/>
                <a:gd name="connsiteX4" fmla="*/ 5202 w 1539007"/>
                <a:gd name="connsiteY4" fmla="*/ 432052 h 556175"/>
                <a:gd name="connsiteX5" fmla="*/ 31211 w 1539007"/>
                <a:gd name="connsiteY5" fmla="*/ 424249 h 556175"/>
                <a:gd name="connsiteX6" fmla="*/ 67624 w 1539007"/>
                <a:gd name="connsiteY6" fmla="*/ 374832 h 556175"/>
                <a:gd name="connsiteX7" fmla="*/ 67624 w 1539007"/>
                <a:gd name="connsiteY7" fmla="*/ 354025 h 556175"/>
                <a:gd name="connsiteX8" fmla="*/ 111839 w 1539007"/>
                <a:gd name="connsiteY8" fmla="*/ 315012 h 556175"/>
                <a:gd name="connsiteX9" fmla="*/ 109237 w 1539007"/>
                <a:gd name="connsiteY9" fmla="*/ 286402 h 556175"/>
                <a:gd name="connsiteX10" fmla="*/ 153453 w 1539007"/>
                <a:gd name="connsiteY10" fmla="*/ 252590 h 556175"/>
                <a:gd name="connsiteX11" fmla="*/ 192467 w 1539007"/>
                <a:gd name="connsiteY11" fmla="*/ 200573 h 556175"/>
                <a:gd name="connsiteX12" fmla="*/ 239282 w 1539007"/>
                <a:gd name="connsiteY12" fmla="*/ 192769 h 556175"/>
                <a:gd name="connsiteX13" fmla="*/ 267892 w 1539007"/>
                <a:gd name="connsiteY13" fmla="*/ 226582 h 556175"/>
                <a:gd name="connsiteX14" fmla="*/ 309507 w 1539007"/>
                <a:gd name="connsiteY14" fmla="*/ 205774 h 556175"/>
                <a:gd name="connsiteX15" fmla="*/ 343319 w 1539007"/>
                <a:gd name="connsiteY15" fmla="*/ 218779 h 556175"/>
                <a:gd name="connsiteX16" fmla="*/ 379731 w 1539007"/>
                <a:gd name="connsiteY16" fmla="*/ 213577 h 556175"/>
                <a:gd name="connsiteX17" fmla="*/ 392736 w 1539007"/>
                <a:gd name="connsiteY17" fmla="*/ 192769 h 556175"/>
                <a:gd name="connsiteX18" fmla="*/ 421345 w 1539007"/>
                <a:gd name="connsiteY18" fmla="*/ 216178 h 556175"/>
                <a:gd name="connsiteX19" fmla="*/ 434349 w 1539007"/>
                <a:gd name="connsiteY19" fmla="*/ 255191 h 556175"/>
                <a:gd name="connsiteX20" fmla="*/ 455156 w 1539007"/>
                <a:gd name="connsiteY20" fmla="*/ 283801 h 556175"/>
                <a:gd name="connsiteX21" fmla="*/ 507174 w 1539007"/>
                <a:gd name="connsiteY21" fmla="*/ 281200 h 556175"/>
                <a:gd name="connsiteX22" fmla="*/ 517578 w 1539007"/>
                <a:gd name="connsiteY22" fmla="*/ 265595 h 556175"/>
                <a:gd name="connsiteX23" fmla="*/ 540986 w 1539007"/>
                <a:gd name="connsiteY23" fmla="*/ 283801 h 556175"/>
                <a:gd name="connsiteX24" fmla="*/ 540986 w 1539007"/>
                <a:gd name="connsiteY24" fmla="*/ 291603 h 556175"/>
                <a:gd name="connsiteX25" fmla="*/ 577399 w 1539007"/>
                <a:gd name="connsiteY25" fmla="*/ 317613 h 556175"/>
                <a:gd name="connsiteX26" fmla="*/ 608610 w 1539007"/>
                <a:gd name="connsiteY26" fmla="*/ 315012 h 556175"/>
                <a:gd name="connsiteX27" fmla="*/ 626816 w 1539007"/>
                <a:gd name="connsiteY27" fmla="*/ 291603 h 556175"/>
                <a:gd name="connsiteX28" fmla="*/ 655425 w 1539007"/>
                <a:gd name="connsiteY28" fmla="*/ 291603 h 556175"/>
                <a:gd name="connsiteX29" fmla="*/ 699640 w 1539007"/>
                <a:gd name="connsiteY29" fmla="*/ 304608 h 556175"/>
                <a:gd name="connsiteX30" fmla="*/ 777667 w 1539007"/>
                <a:gd name="connsiteY30" fmla="*/ 223980 h 556175"/>
                <a:gd name="connsiteX31" fmla="*/ 738653 w 1539007"/>
                <a:gd name="connsiteY31" fmla="*/ 187568 h 556175"/>
                <a:gd name="connsiteX32" fmla="*/ 743856 w 1539007"/>
                <a:gd name="connsiteY32" fmla="*/ 166761 h 556175"/>
                <a:gd name="connsiteX33" fmla="*/ 754259 w 1539007"/>
                <a:gd name="connsiteY33" fmla="*/ 80932 h 556175"/>
                <a:gd name="connsiteX34" fmla="*/ 756860 w 1539007"/>
                <a:gd name="connsiteY34" fmla="*/ 60125 h 556175"/>
                <a:gd name="connsiteX35" fmla="*/ 751658 w 1539007"/>
                <a:gd name="connsiteY35" fmla="*/ 2905 h 556175"/>
                <a:gd name="connsiteX36" fmla="*/ 752999 w 1539007"/>
                <a:gd name="connsiteY36" fmla="*/ 0 h 556175"/>
                <a:gd name="connsiteX37" fmla="*/ 816681 w 1539007"/>
                <a:gd name="connsiteY37" fmla="*/ 34116 h 556175"/>
                <a:gd name="connsiteX38" fmla="*/ 860896 w 1539007"/>
                <a:gd name="connsiteY38" fmla="*/ 31515 h 556175"/>
                <a:gd name="connsiteX39" fmla="*/ 892107 w 1539007"/>
                <a:gd name="connsiteY39" fmla="*/ 304 h 556175"/>
                <a:gd name="connsiteX40" fmla="*/ 907711 w 1539007"/>
                <a:gd name="connsiteY40" fmla="*/ 31515 h 556175"/>
                <a:gd name="connsiteX41" fmla="*/ 967532 w 1539007"/>
                <a:gd name="connsiteY41" fmla="*/ 36716 h 556175"/>
                <a:gd name="connsiteX42" fmla="*/ 957128 w 1539007"/>
                <a:gd name="connsiteY42" fmla="*/ 62726 h 556175"/>
                <a:gd name="connsiteX43" fmla="*/ 962331 w 1539007"/>
                <a:gd name="connsiteY43" fmla="*/ 86133 h 556175"/>
                <a:gd name="connsiteX44" fmla="*/ 996142 w 1539007"/>
                <a:gd name="connsiteY44" fmla="*/ 99138 h 556175"/>
                <a:gd name="connsiteX45" fmla="*/ 1066366 w 1539007"/>
                <a:gd name="connsiteY45" fmla="*/ 86133 h 556175"/>
                <a:gd name="connsiteX46" fmla="*/ 1186007 w 1539007"/>
                <a:gd name="connsiteY46" fmla="*/ 114743 h 556175"/>
                <a:gd name="connsiteX47" fmla="*/ 1186007 w 1539007"/>
                <a:gd name="connsiteY47" fmla="*/ 143354 h 556175"/>
                <a:gd name="connsiteX48" fmla="*/ 1186007 w 1539007"/>
                <a:gd name="connsiteY48" fmla="*/ 164160 h 556175"/>
                <a:gd name="connsiteX49" fmla="*/ 1178205 w 1539007"/>
                <a:gd name="connsiteY49" fmla="*/ 221379 h 556175"/>
                <a:gd name="connsiteX50" fmla="*/ 1212016 w 1539007"/>
                <a:gd name="connsiteY50" fmla="*/ 236985 h 556175"/>
                <a:gd name="connsiteX51" fmla="*/ 1214617 w 1539007"/>
                <a:gd name="connsiteY51" fmla="*/ 260393 h 556175"/>
                <a:gd name="connsiteX52" fmla="*/ 1240626 w 1539007"/>
                <a:gd name="connsiteY52" fmla="*/ 260393 h 556175"/>
                <a:gd name="connsiteX53" fmla="*/ 1295245 w 1539007"/>
                <a:gd name="connsiteY53" fmla="*/ 268196 h 556175"/>
                <a:gd name="connsiteX54" fmla="*/ 1284841 w 1539007"/>
                <a:gd name="connsiteY54" fmla="*/ 236985 h 556175"/>
                <a:gd name="connsiteX55" fmla="*/ 1357667 w 1539007"/>
                <a:gd name="connsiteY55" fmla="*/ 236985 h 556175"/>
                <a:gd name="connsiteX56" fmla="*/ 1362868 w 1539007"/>
                <a:gd name="connsiteY56" fmla="*/ 169362 h 556175"/>
                <a:gd name="connsiteX57" fmla="*/ 1362868 w 1539007"/>
                <a:gd name="connsiteY57" fmla="*/ 122546 h 556175"/>
                <a:gd name="connsiteX58" fmla="*/ 1383675 w 1539007"/>
                <a:gd name="connsiteY58" fmla="*/ 104340 h 556175"/>
                <a:gd name="connsiteX59" fmla="*/ 1436741 w 1539007"/>
                <a:gd name="connsiteY59" fmla="*/ 106867 h 556175"/>
                <a:gd name="connsiteX60" fmla="*/ 1437427 w 1539007"/>
                <a:gd name="connsiteY60" fmla="*/ 107374 h 556175"/>
                <a:gd name="connsiteX61" fmla="*/ 1439594 w 1539007"/>
                <a:gd name="connsiteY61" fmla="*/ 146387 h 556175"/>
                <a:gd name="connsiteX62" fmla="*/ 1493780 w 1539007"/>
                <a:gd name="connsiteY62" fmla="*/ 204907 h 556175"/>
                <a:gd name="connsiteX63" fmla="*/ 1493780 w 1539007"/>
                <a:gd name="connsiteY63" fmla="*/ 272097 h 556175"/>
                <a:gd name="connsiteX64" fmla="*/ 1519788 w 1539007"/>
                <a:gd name="connsiteY64" fmla="*/ 298106 h 556175"/>
                <a:gd name="connsiteX65" fmla="*/ 1517621 w 1539007"/>
                <a:gd name="connsiteY65" fmla="*/ 384802 h 556175"/>
                <a:gd name="connsiteX66" fmla="*/ 1528458 w 1539007"/>
                <a:gd name="connsiteY66" fmla="*/ 408643 h 556175"/>
                <a:gd name="connsiteX67" fmla="*/ 1528458 w 1539007"/>
                <a:gd name="connsiteY67" fmla="*/ 428150 h 556175"/>
                <a:gd name="connsiteX68" fmla="*/ 1534960 w 1539007"/>
                <a:gd name="connsiteY68" fmla="*/ 447657 h 556175"/>
                <a:gd name="connsiteX69" fmla="*/ 1537128 w 1539007"/>
                <a:gd name="connsiteY69" fmla="*/ 543022 h 556175"/>
                <a:gd name="connsiteX70" fmla="*/ 1539007 w 1539007"/>
                <a:gd name="connsiteY70" fmla="*/ 556175 h 55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539007" h="556175">
                  <a:moveTo>
                    <a:pt x="19552" y="556175"/>
                  </a:moveTo>
                  <a:lnTo>
                    <a:pt x="18207" y="551692"/>
                  </a:lnTo>
                  <a:lnTo>
                    <a:pt x="5202" y="502276"/>
                  </a:lnTo>
                  <a:lnTo>
                    <a:pt x="0" y="486670"/>
                  </a:lnTo>
                  <a:lnTo>
                    <a:pt x="5202" y="432052"/>
                  </a:lnTo>
                  <a:lnTo>
                    <a:pt x="31211" y="424249"/>
                  </a:lnTo>
                  <a:lnTo>
                    <a:pt x="67624" y="374832"/>
                  </a:lnTo>
                  <a:lnTo>
                    <a:pt x="67624" y="354025"/>
                  </a:lnTo>
                  <a:lnTo>
                    <a:pt x="111839" y="315012"/>
                  </a:lnTo>
                  <a:lnTo>
                    <a:pt x="109237" y="286402"/>
                  </a:lnTo>
                  <a:lnTo>
                    <a:pt x="153453" y="252590"/>
                  </a:lnTo>
                  <a:lnTo>
                    <a:pt x="192467" y="200573"/>
                  </a:lnTo>
                  <a:lnTo>
                    <a:pt x="239282" y="192769"/>
                  </a:lnTo>
                  <a:lnTo>
                    <a:pt x="267892" y="226582"/>
                  </a:lnTo>
                  <a:lnTo>
                    <a:pt x="309507" y="205774"/>
                  </a:lnTo>
                  <a:lnTo>
                    <a:pt x="343319" y="218779"/>
                  </a:lnTo>
                  <a:lnTo>
                    <a:pt x="379731" y="213577"/>
                  </a:lnTo>
                  <a:lnTo>
                    <a:pt x="392736" y="192769"/>
                  </a:lnTo>
                  <a:lnTo>
                    <a:pt x="421345" y="216178"/>
                  </a:lnTo>
                  <a:lnTo>
                    <a:pt x="434349" y="255191"/>
                  </a:lnTo>
                  <a:lnTo>
                    <a:pt x="455156" y="283801"/>
                  </a:lnTo>
                  <a:lnTo>
                    <a:pt x="507174" y="281200"/>
                  </a:lnTo>
                  <a:lnTo>
                    <a:pt x="517578" y="265595"/>
                  </a:lnTo>
                  <a:lnTo>
                    <a:pt x="540986" y="283801"/>
                  </a:lnTo>
                  <a:lnTo>
                    <a:pt x="540986" y="291603"/>
                  </a:lnTo>
                  <a:lnTo>
                    <a:pt x="577399" y="317613"/>
                  </a:lnTo>
                  <a:lnTo>
                    <a:pt x="608610" y="315012"/>
                  </a:lnTo>
                  <a:lnTo>
                    <a:pt x="626816" y="291603"/>
                  </a:lnTo>
                  <a:lnTo>
                    <a:pt x="655425" y="291603"/>
                  </a:lnTo>
                  <a:lnTo>
                    <a:pt x="699640" y="304608"/>
                  </a:lnTo>
                  <a:lnTo>
                    <a:pt x="777667" y="223980"/>
                  </a:lnTo>
                  <a:lnTo>
                    <a:pt x="738653" y="187568"/>
                  </a:lnTo>
                  <a:lnTo>
                    <a:pt x="743856" y="166761"/>
                  </a:lnTo>
                  <a:lnTo>
                    <a:pt x="754259" y="80932"/>
                  </a:lnTo>
                  <a:lnTo>
                    <a:pt x="756860" y="60125"/>
                  </a:lnTo>
                  <a:lnTo>
                    <a:pt x="751658" y="2905"/>
                  </a:lnTo>
                  <a:lnTo>
                    <a:pt x="752999" y="0"/>
                  </a:lnTo>
                  <a:lnTo>
                    <a:pt x="816681" y="34116"/>
                  </a:lnTo>
                  <a:lnTo>
                    <a:pt x="860896" y="31515"/>
                  </a:lnTo>
                  <a:lnTo>
                    <a:pt x="892107" y="304"/>
                  </a:lnTo>
                  <a:lnTo>
                    <a:pt x="907711" y="31515"/>
                  </a:lnTo>
                  <a:lnTo>
                    <a:pt x="967532" y="36716"/>
                  </a:lnTo>
                  <a:lnTo>
                    <a:pt x="957128" y="62726"/>
                  </a:lnTo>
                  <a:lnTo>
                    <a:pt x="962331" y="86133"/>
                  </a:lnTo>
                  <a:lnTo>
                    <a:pt x="996142" y="99138"/>
                  </a:lnTo>
                  <a:lnTo>
                    <a:pt x="1066366" y="86133"/>
                  </a:lnTo>
                  <a:lnTo>
                    <a:pt x="1186007" y="114743"/>
                  </a:lnTo>
                  <a:lnTo>
                    <a:pt x="1186007" y="143354"/>
                  </a:lnTo>
                  <a:lnTo>
                    <a:pt x="1186007" y="164160"/>
                  </a:lnTo>
                  <a:lnTo>
                    <a:pt x="1178205" y="221379"/>
                  </a:lnTo>
                  <a:lnTo>
                    <a:pt x="1212016" y="236985"/>
                  </a:lnTo>
                  <a:lnTo>
                    <a:pt x="1214617" y="260393"/>
                  </a:lnTo>
                  <a:lnTo>
                    <a:pt x="1240626" y="260393"/>
                  </a:lnTo>
                  <a:lnTo>
                    <a:pt x="1295245" y="268196"/>
                  </a:lnTo>
                  <a:lnTo>
                    <a:pt x="1284841" y="236985"/>
                  </a:lnTo>
                  <a:lnTo>
                    <a:pt x="1357667" y="236985"/>
                  </a:lnTo>
                  <a:lnTo>
                    <a:pt x="1362868" y="169362"/>
                  </a:lnTo>
                  <a:lnTo>
                    <a:pt x="1362868" y="122546"/>
                  </a:lnTo>
                  <a:lnTo>
                    <a:pt x="1383675" y="104340"/>
                  </a:lnTo>
                  <a:lnTo>
                    <a:pt x="1436741" y="106867"/>
                  </a:lnTo>
                  <a:lnTo>
                    <a:pt x="1437427" y="107374"/>
                  </a:lnTo>
                  <a:lnTo>
                    <a:pt x="1439594" y="146387"/>
                  </a:lnTo>
                  <a:lnTo>
                    <a:pt x="1493780" y="204907"/>
                  </a:lnTo>
                  <a:lnTo>
                    <a:pt x="1493780" y="272097"/>
                  </a:lnTo>
                  <a:lnTo>
                    <a:pt x="1519788" y="298106"/>
                  </a:lnTo>
                  <a:cubicBezTo>
                    <a:pt x="1519066" y="327005"/>
                    <a:pt x="1518343" y="355903"/>
                    <a:pt x="1517621" y="384802"/>
                  </a:cubicBezTo>
                  <a:lnTo>
                    <a:pt x="1528458" y="408643"/>
                  </a:lnTo>
                  <a:lnTo>
                    <a:pt x="1528458" y="428150"/>
                  </a:lnTo>
                  <a:lnTo>
                    <a:pt x="1534960" y="447657"/>
                  </a:lnTo>
                  <a:cubicBezTo>
                    <a:pt x="1535683" y="479445"/>
                    <a:pt x="1536405" y="511234"/>
                    <a:pt x="1537128" y="543022"/>
                  </a:cubicBezTo>
                  <a:lnTo>
                    <a:pt x="1539007" y="556175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5" name="正方形/長方形 244">
              <a:extLst>
                <a:ext uri="{FF2B5EF4-FFF2-40B4-BE49-F238E27FC236}">
                  <a16:creationId xmlns:a16="http://schemas.microsoft.com/office/drawing/2014/main" id="{93BFC1E2-4271-13ED-37BB-7F7393625331}"/>
                </a:ext>
              </a:extLst>
            </p:cNvPr>
            <p:cNvSpPr/>
            <p:nvPr/>
          </p:nvSpPr>
          <p:spPr>
            <a:xfrm rot="20820390">
              <a:off x="4487314" y="5021638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246" name="正方形/長方形 245">
              <a:extLst>
                <a:ext uri="{FF2B5EF4-FFF2-40B4-BE49-F238E27FC236}">
                  <a16:creationId xmlns:a16="http://schemas.microsoft.com/office/drawing/2014/main" id="{33CBE2D5-3106-B297-10EA-17390B9ADD40}"/>
                </a:ext>
              </a:extLst>
            </p:cNvPr>
            <p:cNvSpPr/>
            <p:nvPr/>
          </p:nvSpPr>
          <p:spPr>
            <a:xfrm rot="1511888">
              <a:off x="5136527" y="4976300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7E68F1BD-F365-5793-F5F1-5D2254ED589A}"/>
                </a:ext>
              </a:extLst>
            </p:cNvPr>
            <p:cNvSpPr/>
            <p:nvPr/>
          </p:nvSpPr>
          <p:spPr>
            <a:xfrm>
              <a:off x="4634144" y="6224495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248" name="正方形/長方形 247">
              <a:extLst>
                <a:ext uri="{FF2B5EF4-FFF2-40B4-BE49-F238E27FC236}">
                  <a16:creationId xmlns:a16="http://schemas.microsoft.com/office/drawing/2014/main" id="{6DE5EB4D-E64B-1AEB-8662-D22D0EAC9BD7}"/>
                </a:ext>
              </a:extLst>
            </p:cNvPr>
            <p:cNvSpPr/>
            <p:nvPr/>
          </p:nvSpPr>
          <p:spPr>
            <a:xfrm>
              <a:off x="4641363" y="4085651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C4C0E4C4-2300-66DD-4FAB-77B36A4FE437}"/>
                </a:ext>
              </a:extLst>
            </p:cNvPr>
            <p:cNvSpPr/>
            <p:nvPr/>
          </p:nvSpPr>
          <p:spPr>
            <a:xfrm>
              <a:off x="5589103" y="4085651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D520A545-DF68-6A79-23D5-0607FF8FD609}"/>
                </a:ext>
              </a:extLst>
            </p:cNvPr>
            <p:cNvSpPr/>
            <p:nvPr/>
          </p:nvSpPr>
          <p:spPr>
            <a:xfrm>
              <a:off x="3654729" y="5122466"/>
              <a:ext cx="613864" cy="1306911"/>
            </a:xfrm>
            <a:custGeom>
              <a:avLst/>
              <a:gdLst>
                <a:gd name="connsiteX0" fmla="*/ 253528 w 613864"/>
                <a:gd name="connsiteY0" fmla="*/ 0 h 1306911"/>
                <a:gd name="connsiteX1" fmla="*/ 312161 w 613864"/>
                <a:gd name="connsiteY1" fmla="*/ 30591 h 1306911"/>
                <a:gd name="connsiteX2" fmla="*/ 338169 w 613864"/>
                <a:gd name="connsiteY2" fmla="*/ 20187 h 1306911"/>
                <a:gd name="connsiteX3" fmla="*/ 348573 w 613864"/>
                <a:gd name="connsiteY3" fmla="*/ 40995 h 1306911"/>
                <a:gd name="connsiteX4" fmla="*/ 384985 w 613864"/>
                <a:gd name="connsiteY4" fmla="*/ 48798 h 1306911"/>
                <a:gd name="connsiteX5" fmla="*/ 408394 w 613864"/>
                <a:gd name="connsiteY5" fmla="*/ 48798 h 1306911"/>
                <a:gd name="connsiteX6" fmla="*/ 439605 w 613864"/>
                <a:gd name="connsiteY6" fmla="*/ 64403 h 1306911"/>
                <a:gd name="connsiteX7" fmla="*/ 421399 w 613864"/>
                <a:gd name="connsiteY7" fmla="*/ 85210 h 1306911"/>
                <a:gd name="connsiteX8" fmla="*/ 434402 w 613864"/>
                <a:gd name="connsiteY8" fmla="*/ 108618 h 1306911"/>
                <a:gd name="connsiteX9" fmla="*/ 426600 w 613864"/>
                <a:gd name="connsiteY9" fmla="*/ 165838 h 1306911"/>
                <a:gd name="connsiteX10" fmla="*/ 416196 w 613864"/>
                <a:gd name="connsiteY10" fmla="*/ 178842 h 1306911"/>
                <a:gd name="connsiteX11" fmla="*/ 416196 w 613864"/>
                <a:gd name="connsiteY11" fmla="*/ 204851 h 1306911"/>
                <a:gd name="connsiteX12" fmla="*/ 437004 w 613864"/>
                <a:gd name="connsiteY12" fmla="*/ 197048 h 1306911"/>
                <a:gd name="connsiteX13" fmla="*/ 439605 w 613864"/>
                <a:gd name="connsiteY13" fmla="*/ 228259 h 1306911"/>
                <a:gd name="connsiteX14" fmla="*/ 489022 w 613864"/>
                <a:gd name="connsiteY14" fmla="*/ 256869 h 1306911"/>
                <a:gd name="connsiteX15" fmla="*/ 520232 w 613864"/>
                <a:gd name="connsiteY15" fmla="*/ 249066 h 1306911"/>
                <a:gd name="connsiteX16" fmla="*/ 561846 w 613864"/>
                <a:gd name="connsiteY16" fmla="*/ 272475 h 1306911"/>
                <a:gd name="connsiteX17" fmla="*/ 600859 w 613864"/>
                <a:gd name="connsiteY17" fmla="*/ 316689 h 1306911"/>
                <a:gd name="connsiteX18" fmla="*/ 611263 w 613864"/>
                <a:gd name="connsiteY18" fmla="*/ 327093 h 1306911"/>
                <a:gd name="connsiteX19" fmla="*/ 613864 w 613864"/>
                <a:gd name="connsiteY19" fmla="*/ 355703 h 1306911"/>
                <a:gd name="connsiteX20" fmla="*/ 593057 w 613864"/>
                <a:gd name="connsiteY20" fmla="*/ 373909 h 1306911"/>
                <a:gd name="connsiteX21" fmla="*/ 580053 w 613864"/>
                <a:gd name="connsiteY21" fmla="*/ 412922 h 1306911"/>
                <a:gd name="connsiteX22" fmla="*/ 528035 w 613864"/>
                <a:gd name="connsiteY22" fmla="*/ 441532 h 1306911"/>
                <a:gd name="connsiteX23" fmla="*/ 502025 w 613864"/>
                <a:gd name="connsiteY23" fmla="*/ 464940 h 1306911"/>
                <a:gd name="connsiteX24" fmla="*/ 465613 w 613864"/>
                <a:gd name="connsiteY24" fmla="*/ 459739 h 1306911"/>
                <a:gd name="connsiteX25" fmla="*/ 423999 w 613864"/>
                <a:gd name="connsiteY25" fmla="*/ 451935 h 1306911"/>
                <a:gd name="connsiteX26" fmla="*/ 408394 w 613864"/>
                <a:gd name="connsiteY26" fmla="*/ 454537 h 1306911"/>
                <a:gd name="connsiteX27" fmla="*/ 408394 w 613864"/>
                <a:gd name="connsiteY27" fmla="*/ 464940 h 1306911"/>
                <a:gd name="connsiteX28" fmla="*/ 387586 w 613864"/>
                <a:gd name="connsiteY28" fmla="*/ 490949 h 1306911"/>
                <a:gd name="connsiteX29" fmla="*/ 397990 w 613864"/>
                <a:gd name="connsiteY29" fmla="*/ 514357 h 1306911"/>
                <a:gd name="connsiteX30" fmla="*/ 395389 w 613864"/>
                <a:gd name="connsiteY30" fmla="*/ 571577 h 1306911"/>
                <a:gd name="connsiteX31" fmla="*/ 384985 w 613864"/>
                <a:gd name="connsiteY31" fmla="*/ 592384 h 1306911"/>
                <a:gd name="connsiteX32" fmla="*/ 397990 w 613864"/>
                <a:gd name="connsiteY32" fmla="*/ 615792 h 1306911"/>
                <a:gd name="connsiteX33" fmla="*/ 397990 w 613864"/>
                <a:gd name="connsiteY33" fmla="*/ 639200 h 1306911"/>
                <a:gd name="connsiteX34" fmla="*/ 382385 w 613864"/>
                <a:gd name="connsiteY34" fmla="*/ 665209 h 1306911"/>
                <a:gd name="connsiteX35" fmla="*/ 358977 w 613864"/>
                <a:gd name="connsiteY35" fmla="*/ 667809 h 1306911"/>
                <a:gd name="connsiteX36" fmla="*/ 358977 w 613864"/>
                <a:gd name="connsiteY36" fmla="*/ 717226 h 1306911"/>
                <a:gd name="connsiteX37" fmla="*/ 345972 w 613864"/>
                <a:gd name="connsiteY37" fmla="*/ 732832 h 1306911"/>
                <a:gd name="connsiteX38" fmla="*/ 348573 w 613864"/>
                <a:gd name="connsiteY38" fmla="*/ 753640 h 1306911"/>
                <a:gd name="connsiteX39" fmla="*/ 351174 w 613864"/>
                <a:gd name="connsiteY39" fmla="*/ 769245 h 1306911"/>
                <a:gd name="connsiteX40" fmla="*/ 332968 w 613864"/>
                <a:gd name="connsiteY40" fmla="*/ 810859 h 1306911"/>
                <a:gd name="connsiteX41" fmla="*/ 332968 w 613864"/>
                <a:gd name="connsiteY41" fmla="*/ 829065 h 1306911"/>
                <a:gd name="connsiteX42" fmla="*/ 338169 w 613864"/>
                <a:gd name="connsiteY42" fmla="*/ 855074 h 1306911"/>
                <a:gd name="connsiteX43" fmla="*/ 364178 w 613864"/>
                <a:gd name="connsiteY43" fmla="*/ 894087 h 1306911"/>
                <a:gd name="connsiteX44" fmla="*/ 400591 w 613864"/>
                <a:gd name="connsiteY44" fmla="*/ 917495 h 1306911"/>
                <a:gd name="connsiteX45" fmla="*/ 416196 w 613864"/>
                <a:gd name="connsiteY45" fmla="*/ 914894 h 1306911"/>
                <a:gd name="connsiteX46" fmla="*/ 447407 w 613864"/>
                <a:gd name="connsiteY46" fmla="*/ 951306 h 1306911"/>
                <a:gd name="connsiteX47" fmla="*/ 408394 w 613864"/>
                <a:gd name="connsiteY47" fmla="*/ 1003325 h 1306911"/>
                <a:gd name="connsiteX48" fmla="*/ 364178 w 613864"/>
                <a:gd name="connsiteY48" fmla="*/ 1037137 h 1306911"/>
                <a:gd name="connsiteX49" fmla="*/ 366779 w 613864"/>
                <a:gd name="connsiteY49" fmla="*/ 1065746 h 1306911"/>
                <a:gd name="connsiteX50" fmla="*/ 322565 w 613864"/>
                <a:gd name="connsiteY50" fmla="*/ 1104760 h 1306911"/>
                <a:gd name="connsiteX51" fmla="*/ 322565 w 613864"/>
                <a:gd name="connsiteY51" fmla="*/ 1125567 h 1306911"/>
                <a:gd name="connsiteX52" fmla="*/ 286151 w 613864"/>
                <a:gd name="connsiteY52" fmla="*/ 1174984 h 1306911"/>
                <a:gd name="connsiteX53" fmla="*/ 260143 w 613864"/>
                <a:gd name="connsiteY53" fmla="*/ 1182786 h 1306911"/>
                <a:gd name="connsiteX54" fmla="*/ 254940 w 613864"/>
                <a:gd name="connsiteY54" fmla="*/ 1237405 h 1306911"/>
                <a:gd name="connsiteX55" fmla="*/ 260143 w 613864"/>
                <a:gd name="connsiteY55" fmla="*/ 1253011 h 1306911"/>
                <a:gd name="connsiteX56" fmla="*/ 273148 w 613864"/>
                <a:gd name="connsiteY56" fmla="*/ 1302428 h 1306911"/>
                <a:gd name="connsiteX57" fmla="*/ 274493 w 613864"/>
                <a:gd name="connsiteY57" fmla="*/ 1306911 h 1306911"/>
                <a:gd name="connsiteX58" fmla="*/ 0 w 613864"/>
                <a:gd name="connsiteY58" fmla="*/ 1306911 h 1306911"/>
                <a:gd name="connsiteX59" fmla="*/ 0 w 613864"/>
                <a:gd name="connsiteY59" fmla="*/ 661008 h 1306911"/>
                <a:gd name="connsiteX60" fmla="*/ 42969 w 613864"/>
                <a:gd name="connsiteY60" fmla="*/ 614818 h 1306911"/>
                <a:gd name="connsiteX61" fmla="*/ 101488 w 613864"/>
                <a:gd name="connsiteY61" fmla="*/ 535164 h 1306911"/>
                <a:gd name="connsiteX62" fmla="*/ 129123 w 613864"/>
                <a:gd name="connsiteY62" fmla="*/ 471768 h 1306911"/>
                <a:gd name="connsiteX63" fmla="*/ 129123 w 613864"/>
                <a:gd name="connsiteY63" fmla="*/ 440882 h 1306911"/>
                <a:gd name="connsiteX64" fmla="*/ 148629 w 613864"/>
                <a:gd name="connsiteY64" fmla="*/ 403494 h 1306911"/>
                <a:gd name="connsiteX65" fmla="*/ 150255 w 613864"/>
                <a:gd name="connsiteY65" fmla="*/ 195424 h 1306911"/>
                <a:gd name="connsiteX0" fmla="*/ 253528 w 613864"/>
                <a:gd name="connsiteY0" fmla="*/ 0 h 1430756"/>
                <a:gd name="connsiteX1" fmla="*/ 312161 w 613864"/>
                <a:gd name="connsiteY1" fmla="*/ 30591 h 1430756"/>
                <a:gd name="connsiteX2" fmla="*/ 338169 w 613864"/>
                <a:gd name="connsiteY2" fmla="*/ 20187 h 1430756"/>
                <a:gd name="connsiteX3" fmla="*/ 348573 w 613864"/>
                <a:gd name="connsiteY3" fmla="*/ 40995 h 1430756"/>
                <a:gd name="connsiteX4" fmla="*/ 384985 w 613864"/>
                <a:gd name="connsiteY4" fmla="*/ 48798 h 1430756"/>
                <a:gd name="connsiteX5" fmla="*/ 408394 w 613864"/>
                <a:gd name="connsiteY5" fmla="*/ 48798 h 1430756"/>
                <a:gd name="connsiteX6" fmla="*/ 439605 w 613864"/>
                <a:gd name="connsiteY6" fmla="*/ 64403 h 1430756"/>
                <a:gd name="connsiteX7" fmla="*/ 421399 w 613864"/>
                <a:gd name="connsiteY7" fmla="*/ 85210 h 1430756"/>
                <a:gd name="connsiteX8" fmla="*/ 434402 w 613864"/>
                <a:gd name="connsiteY8" fmla="*/ 108618 h 1430756"/>
                <a:gd name="connsiteX9" fmla="*/ 426600 w 613864"/>
                <a:gd name="connsiteY9" fmla="*/ 165838 h 1430756"/>
                <a:gd name="connsiteX10" fmla="*/ 416196 w 613864"/>
                <a:gd name="connsiteY10" fmla="*/ 178842 h 1430756"/>
                <a:gd name="connsiteX11" fmla="*/ 416196 w 613864"/>
                <a:gd name="connsiteY11" fmla="*/ 204851 h 1430756"/>
                <a:gd name="connsiteX12" fmla="*/ 437004 w 613864"/>
                <a:gd name="connsiteY12" fmla="*/ 197048 h 1430756"/>
                <a:gd name="connsiteX13" fmla="*/ 439605 w 613864"/>
                <a:gd name="connsiteY13" fmla="*/ 228259 h 1430756"/>
                <a:gd name="connsiteX14" fmla="*/ 489022 w 613864"/>
                <a:gd name="connsiteY14" fmla="*/ 256869 h 1430756"/>
                <a:gd name="connsiteX15" fmla="*/ 520232 w 613864"/>
                <a:gd name="connsiteY15" fmla="*/ 249066 h 1430756"/>
                <a:gd name="connsiteX16" fmla="*/ 561846 w 613864"/>
                <a:gd name="connsiteY16" fmla="*/ 272475 h 1430756"/>
                <a:gd name="connsiteX17" fmla="*/ 600859 w 613864"/>
                <a:gd name="connsiteY17" fmla="*/ 316689 h 1430756"/>
                <a:gd name="connsiteX18" fmla="*/ 611263 w 613864"/>
                <a:gd name="connsiteY18" fmla="*/ 327093 h 1430756"/>
                <a:gd name="connsiteX19" fmla="*/ 613864 w 613864"/>
                <a:gd name="connsiteY19" fmla="*/ 355703 h 1430756"/>
                <a:gd name="connsiteX20" fmla="*/ 593057 w 613864"/>
                <a:gd name="connsiteY20" fmla="*/ 373909 h 1430756"/>
                <a:gd name="connsiteX21" fmla="*/ 580053 w 613864"/>
                <a:gd name="connsiteY21" fmla="*/ 412922 h 1430756"/>
                <a:gd name="connsiteX22" fmla="*/ 528035 w 613864"/>
                <a:gd name="connsiteY22" fmla="*/ 441532 h 1430756"/>
                <a:gd name="connsiteX23" fmla="*/ 502025 w 613864"/>
                <a:gd name="connsiteY23" fmla="*/ 464940 h 1430756"/>
                <a:gd name="connsiteX24" fmla="*/ 465613 w 613864"/>
                <a:gd name="connsiteY24" fmla="*/ 459739 h 1430756"/>
                <a:gd name="connsiteX25" fmla="*/ 423999 w 613864"/>
                <a:gd name="connsiteY25" fmla="*/ 451935 h 1430756"/>
                <a:gd name="connsiteX26" fmla="*/ 408394 w 613864"/>
                <a:gd name="connsiteY26" fmla="*/ 454537 h 1430756"/>
                <a:gd name="connsiteX27" fmla="*/ 408394 w 613864"/>
                <a:gd name="connsiteY27" fmla="*/ 464940 h 1430756"/>
                <a:gd name="connsiteX28" fmla="*/ 387586 w 613864"/>
                <a:gd name="connsiteY28" fmla="*/ 490949 h 1430756"/>
                <a:gd name="connsiteX29" fmla="*/ 397990 w 613864"/>
                <a:gd name="connsiteY29" fmla="*/ 514357 h 1430756"/>
                <a:gd name="connsiteX30" fmla="*/ 395389 w 613864"/>
                <a:gd name="connsiteY30" fmla="*/ 571577 h 1430756"/>
                <a:gd name="connsiteX31" fmla="*/ 384985 w 613864"/>
                <a:gd name="connsiteY31" fmla="*/ 592384 h 1430756"/>
                <a:gd name="connsiteX32" fmla="*/ 397990 w 613864"/>
                <a:gd name="connsiteY32" fmla="*/ 615792 h 1430756"/>
                <a:gd name="connsiteX33" fmla="*/ 397990 w 613864"/>
                <a:gd name="connsiteY33" fmla="*/ 639200 h 1430756"/>
                <a:gd name="connsiteX34" fmla="*/ 382385 w 613864"/>
                <a:gd name="connsiteY34" fmla="*/ 665209 h 1430756"/>
                <a:gd name="connsiteX35" fmla="*/ 358977 w 613864"/>
                <a:gd name="connsiteY35" fmla="*/ 667809 h 1430756"/>
                <a:gd name="connsiteX36" fmla="*/ 358977 w 613864"/>
                <a:gd name="connsiteY36" fmla="*/ 717226 h 1430756"/>
                <a:gd name="connsiteX37" fmla="*/ 345972 w 613864"/>
                <a:gd name="connsiteY37" fmla="*/ 732832 h 1430756"/>
                <a:gd name="connsiteX38" fmla="*/ 348573 w 613864"/>
                <a:gd name="connsiteY38" fmla="*/ 753640 h 1430756"/>
                <a:gd name="connsiteX39" fmla="*/ 351174 w 613864"/>
                <a:gd name="connsiteY39" fmla="*/ 769245 h 1430756"/>
                <a:gd name="connsiteX40" fmla="*/ 332968 w 613864"/>
                <a:gd name="connsiteY40" fmla="*/ 810859 h 1430756"/>
                <a:gd name="connsiteX41" fmla="*/ 332968 w 613864"/>
                <a:gd name="connsiteY41" fmla="*/ 829065 h 1430756"/>
                <a:gd name="connsiteX42" fmla="*/ 338169 w 613864"/>
                <a:gd name="connsiteY42" fmla="*/ 855074 h 1430756"/>
                <a:gd name="connsiteX43" fmla="*/ 364178 w 613864"/>
                <a:gd name="connsiteY43" fmla="*/ 894087 h 1430756"/>
                <a:gd name="connsiteX44" fmla="*/ 400591 w 613864"/>
                <a:gd name="connsiteY44" fmla="*/ 917495 h 1430756"/>
                <a:gd name="connsiteX45" fmla="*/ 416196 w 613864"/>
                <a:gd name="connsiteY45" fmla="*/ 914894 h 1430756"/>
                <a:gd name="connsiteX46" fmla="*/ 447407 w 613864"/>
                <a:gd name="connsiteY46" fmla="*/ 951306 h 1430756"/>
                <a:gd name="connsiteX47" fmla="*/ 408394 w 613864"/>
                <a:gd name="connsiteY47" fmla="*/ 1003325 h 1430756"/>
                <a:gd name="connsiteX48" fmla="*/ 364178 w 613864"/>
                <a:gd name="connsiteY48" fmla="*/ 1037137 h 1430756"/>
                <a:gd name="connsiteX49" fmla="*/ 366779 w 613864"/>
                <a:gd name="connsiteY49" fmla="*/ 1065746 h 1430756"/>
                <a:gd name="connsiteX50" fmla="*/ 322565 w 613864"/>
                <a:gd name="connsiteY50" fmla="*/ 1104760 h 1430756"/>
                <a:gd name="connsiteX51" fmla="*/ 322565 w 613864"/>
                <a:gd name="connsiteY51" fmla="*/ 1125567 h 1430756"/>
                <a:gd name="connsiteX52" fmla="*/ 286151 w 613864"/>
                <a:gd name="connsiteY52" fmla="*/ 1174984 h 1430756"/>
                <a:gd name="connsiteX53" fmla="*/ 260143 w 613864"/>
                <a:gd name="connsiteY53" fmla="*/ 1182786 h 1430756"/>
                <a:gd name="connsiteX54" fmla="*/ 254940 w 613864"/>
                <a:gd name="connsiteY54" fmla="*/ 1237405 h 1430756"/>
                <a:gd name="connsiteX55" fmla="*/ 260143 w 613864"/>
                <a:gd name="connsiteY55" fmla="*/ 1253011 h 1430756"/>
                <a:gd name="connsiteX56" fmla="*/ 273148 w 613864"/>
                <a:gd name="connsiteY56" fmla="*/ 1302428 h 1430756"/>
                <a:gd name="connsiteX57" fmla="*/ 274493 w 613864"/>
                <a:gd name="connsiteY57" fmla="*/ 1306911 h 1430756"/>
                <a:gd name="connsiteX58" fmla="*/ 133319 w 613864"/>
                <a:gd name="connsiteY58" fmla="*/ 1430735 h 1430756"/>
                <a:gd name="connsiteX59" fmla="*/ 0 w 613864"/>
                <a:gd name="connsiteY59" fmla="*/ 1306911 h 1430756"/>
                <a:gd name="connsiteX60" fmla="*/ 0 w 613864"/>
                <a:gd name="connsiteY60" fmla="*/ 661008 h 1430756"/>
                <a:gd name="connsiteX61" fmla="*/ 42969 w 613864"/>
                <a:gd name="connsiteY61" fmla="*/ 614818 h 1430756"/>
                <a:gd name="connsiteX62" fmla="*/ 101488 w 613864"/>
                <a:gd name="connsiteY62" fmla="*/ 535164 h 1430756"/>
                <a:gd name="connsiteX63" fmla="*/ 129123 w 613864"/>
                <a:gd name="connsiteY63" fmla="*/ 471768 h 1430756"/>
                <a:gd name="connsiteX64" fmla="*/ 129123 w 613864"/>
                <a:gd name="connsiteY64" fmla="*/ 440882 h 1430756"/>
                <a:gd name="connsiteX65" fmla="*/ 148629 w 613864"/>
                <a:gd name="connsiteY65" fmla="*/ 403494 h 1430756"/>
                <a:gd name="connsiteX66" fmla="*/ 150255 w 613864"/>
                <a:gd name="connsiteY66" fmla="*/ 195424 h 1430756"/>
                <a:gd name="connsiteX67" fmla="*/ 253528 w 613864"/>
                <a:gd name="connsiteY67" fmla="*/ 0 h 1430756"/>
                <a:gd name="connsiteX0" fmla="*/ 133319 w 613864"/>
                <a:gd name="connsiteY0" fmla="*/ 1430735 h 1522175"/>
                <a:gd name="connsiteX1" fmla="*/ 0 w 613864"/>
                <a:gd name="connsiteY1" fmla="*/ 1306911 h 1522175"/>
                <a:gd name="connsiteX2" fmla="*/ 0 w 613864"/>
                <a:gd name="connsiteY2" fmla="*/ 661008 h 1522175"/>
                <a:gd name="connsiteX3" fmla="*/ 42969 w 613864"/>
                <a:gd name="connsiteY3" fmla="*/ 614818 h 1522175"/>
                <a:gd name="connsiteX4" fmla="*/ 101488 w 613864"/>
                <a:gd name="connsiteY4" fmla="*/ 535164 h 1522175"/>
                <a:gd name="connsiteX5" fmla="*/ 129123 w 613864"/>
                <a:gd name="connsiteY5" fmla="*/ 471768 h 1522175"/>
                <a:gd name="connsiteX6" fmla="*/ 129123 w 613864"/>
                <a:gd name="connsiteY6" fmla="*/ 440882 h 1522175"/>
                <a:gd name="connsiteX7" fmla="*/ 148629 w 613864"/>
                <a:gd name="connsiteY7" fmla="*/ 403494 h 1522175"/>
                <a:gd name="connsiteX8" fmla="*/ 150255 w 613864"/>
                <a:gd name="connsiteY8" fmla="*/ 195424 h 1522175"/>
                <a:gd name="connsiteX9" fmla="*/ 253528 w 613864"/>
                <a:gd name="connsiteY9" fmla="*/ 0 h 1522175"/>
                <a:gd name="connsiteX10" fmla="*/ 312161 w 613864"/>
                <a:gd name="connsiteY10" fmla="*/ 30591 h 1522175"/>
                <a:gd name="connsiteX11" fmla="*/ 338169 w 613864"/>
                <a:gd name="connsiteY11" fmla="*/ 20187 h 1522175"/>
                <a:gd name="connsiteX12" fmla="*/ 348573 w 613864"/>
                <a:gd name="connsiteY12" fmla="*/ 40995 h 1522175"/>
                <a:gd name="connsiteX13" fmla="*/ 384985 w 613864"/>
                <a:gd name="connsiteY13" fmla="*/ 48798 h 1522175"/>
                <a:gd name="connsiteX14" fmla="*/ 408394 w 613864"/>
                <a:gd name="connsiteY14" fmla="*/ 48798 h 1522175"/>
                <a:gd name="connsiteX15" fmla="*/ 439605 w 613864"/>
                <a:gd name="connsiteY15" fmla="*/ 64403 h 1522175"/>
                <a:gd name="connsiteX16" fmla="*/ 421399 w 613864"/>
                <a:gd name="connsiteY16" fmla="*/ 85210 h 1522175"/>
                <a:gd name="connsiteX17" fmla="*/ 434402 w 613864"/>
                <a:gd name="connsiteY17" fmla="*/ 108618 h 1522175"/>
                <a:gd name="connsiteX18" fmla="*/ 426600 w 613864"/>
                <a:gd name="connsiteY18" fmla="*/ 165838 h 1522175"/>
                <a:gd name="connsiteX19" fmla="*/ 416196 w 613864"/>
                <a:gd name="connsiteY19" fmla="*/ 178842 h 1522175"/>
                <a:gd name="connsiteX20" fmla="*/ 416196 w 613864"/>
                <a:gd name="connsiteY20" fmla="*/ 204851 h 1522175"/>
                <a:gd name="connsiteX21" fmla="*/ 437004 w 613864"/>
                <a:gd name="connsiteY21" fmla="*/ 197048 h 1522175"/>
                <a:gd name="connsiteX22" fmla="*/ 439605 w 613864"/>
                <a:gd name="connsiteY22" fmla="*/ 228259 h 1522175"/>
                <a:gd name="connsiteX23" fmla="*/ 489022 w 613864"/>
                <a:gd name="connsiteY23" fmla="*/ 256869 h 1522175"/>
                <a:gd name="connsiteX24" fmla="*/ 520232 w 613864"/>
                <a:gd name="connsiteY24" fmla="*/ 249066 h 1522175"/>
                <a:gd name="connsiteX25" fmla="*/ 561846 w 613864"/>
                <a:gd name="connsiteY25" fmla="*/ 272475 h 1522175"/>
                <a:gd name="connsiteX26" fmla="*/ 600859 w 613864"/>
                <a:gd name="connsiteY26" fmla="*/ 316689 h 1522175"/>
                <a:gd name="connsiteX27" fmla="*/ 611263 w 613864"/>
                <a:gd name="connsiteY27" fmla="*/ 327093 h 1522175"/>
                <a:gd name="connsiteX28" fmla="*/ 613864 w 613864"/>
                <a:gd name="connsiteY28" fmla="*/ 355703 h 1522175"/>
                <a:gd name="connsiteX29" fmla="*/ 593057 w 613864"/>
                <a:gd name="connsiteY29" fmla="*/ 373909 h 1522175"/>
                <a:gd name="connsiteX30" fmla="*/ 580053 w 613864"/>
                <a:gd name="connsiteY30" fmla="*/ 412922 h 1522175"/>
                <a:gd name="connsiteX31" fmla="*/ 528035 w 613864"/>
                <a:gd name="connsiteY31" fmla="*/ 441532 h 1522175"/>
                <a:gd name="connsiteX32" fmla="*/ 502025 w 613864"/>
                <a:gd name="connsiteY32" fmla="*/ 464940 h 1522175"/>
                <a:gd name="connsiteX33" fmla="*/ 465613 w 613864"/>
                <a:gd name="connsiteY33" fmla="*/ 459739 h 1522175"/>
                <a:gd name="connsiteX34" fmla="*/ 423999 w 613864"/>
                <a:gd name="connsiteY34" fmla="*/ 451935 h 1522175"/>
                <a:gd name="connsiteX35" fmla="*/ 408394 w 613864"/>
                <a:gd name="connsiteY35" fmla="*/ 454537 h 1522175"/>
                <a:gd name="connsiteX36" fmla="*/ 408394 w 613864"/>
                <a:gd name="connsiteY36" fmla="*/ 464940 h 1522175"/>
                <a:gd name="connsiteX37" fmla="*/ 387586 w 613864"/>
                <a:gd name="connsiteY37" fmla="*/ 490949 h 1522175"/>
                <a:gd name="connsiteX38" fmla="*/ 397990 w 613864"/>
                <a:gd name="connsiteY38" fmla="*/ 514357 h 1522175"/>
                <a:gd name="connsiteX39" fmla="*/ 395389 w 613864"/>
                <a:gd name="connsiteY39" fmla="*/ 571577 h 1522175"/>
                <a:gd name="connsiteX40" fmla="*/ 384985 w 613864"/>
                <a:gd name="connsiteY40" fmla="*/ 592384 h 1522175"/>
                <a:gd name="connsiteX41" fmla="*/ 397990 w 613864"/>
                <a:gd name="connsiteY41" fmla="*/ 615792 h 1522175"/>
                <a:gd name="connsiteX42" fmla="*/ 397990 w 613864"/>
                <a:gd name="connsiteY42" fmla="*/ 639200 h 1522175"/>
                <a:gd name="connsiteX43" fmla="*/ 382385 w 613864"/>
                <a:gd name="connsiteY43" fmla="*/ 665209 h 1522175"/>
                <a:gd name="connsiteX44" fmla="*/ 358977 w 613864"/>
                <a:gd name="connsiteY44" fmla="*/ 667809 h 1522175"/>
                <a:gd name="connsiteX45" fmla="*/ 358977 w 613864"/>
                <a:gd name="connsiteY45" fmla="*/ 717226 h 1522175"/>
                <a:gd name="connsiteX46" fmla="*/ 345972 w 613864"/>
                <a:gd name="connsiteY46" fmla="*/ 732832 h 1522175"/>
                <a:gd name="connsiteX47" fmla="*/ 348573 w 613864"/>
                <a:gd name="connsiteY47" fmla="*/ 753640 h 1522175"/>
                <a:gd name="connsiteX48" fmla="*/ 351174 w 613864"/>
                <a:gd name="connsiteY48" fmla="*/ 769245 h 1522175"/>
                <a:gd name="connsiteX49" fmla="*/ 332968 w 613864"/>
                <a:gd name="connsiteY49" fmla="*/ 810859 h 1522175"/>
                <a:gd name="connsiteX50" fmla="*/ 332968 w 613864"/>
                <a:gd name="connsiteY50" fmla="*/ 829065 h 1522175"/>
                <a:gd name="connsiteX51" fmla="*/ 338169 w 613864"/>
                <a:gd name="connsiteY51" fmla="*/ 855074 h 1522175"/>
                <a:gd name="connsiteX52" fmla="*/ 364178 w 613864"/>
                <a:gd name="connsiteY52" fmla="*/ 894087 h 1522175"/>
                <a:gd name="connsiteX53" fmla="*/ 400591 w 613864"/>
                <a:gd name="connsiteY53" fmla="*/ 917495 h 1522175"/>
                <a:gd name="connsiteX54" fmla="*/ 416196 w 613864"/>
                <a:gd name="connsiteY54" fmla="*/ 914894 h 1522175"/>
                <a:gd name="connsiteX55" fmla="*/ 447407 w 613864"/>
                <a:gd name="connsiteY55" fmla="*/ 951306 h 1522175"/>
                <a:gd name="connsiteX56" fmla="*/ 408394 w 613864"/>
                <a:gd name="connsiteY56" fmla="*/ 1003325 h 1522175"/>
                <a:gd name="connsiteX57" fmla="*/ 364178 w 613864"/>
                <a:gd name="connsiteY57" fmla="*/ 1037137 h 1522175"/>
                <a:gd name="connsiteX58" fmla="*/ 366779 w 613864"/>
                <a:gd name="connsiteY58" fmla="*/ 1065746 h 1522175"/>
                <a:gd name="connsiteX59" fmla="*/ 322565 w 613864"/>
                <a:gd name="connsiteY59" fmla="*/ 1104760 h 1522175"/>
                <a:gd name="connsiteX60" fmla="*/ 322565 w 613864"/>
                <a:gd name="connsiteY60" fmla="*/ 1125567 h 1522175"/>
                <a:gd name="connsiteX61" fmla="*/ 286151 w 613864"/>
                <a:gd name="connsiteY61" fmla="*/ 1174984 h 1522175"/>
                <a:gd name="connsiteX62" fmla="*/ 260143 w 613864"/>
                <a:gd name="connsiteY62" fmla="*/ 1182786 h 1522175"/>
                <a:gd name="connsiteX63" fmla="*/ 254940 w 613864"/>
                <a:gd name="connsiteY63" fmla="*/ 1237405 h 1522175"/>
                <a:gd name="connsiteX64" fmla="*/ 260143 w 613864"/>
                <a:gd name="connsiteY64" fmla="*/ 1253011 h 1522175"/>
                <a:gd name="connsiteX65" fmla="*/ 273148 w 613864"/>
                <a:gd name="connsiteY65" fmla="*/ 1302428 h 1522175"/>
                <a:gd name="connsiteX66" fmla="*/ 274493 w 613864"/>
                <a:gd name="connsiteY66" fmla="*/ 1306911 h 1522175"/>
                <a:gd name="connsiteX67" fmla="*/ 224759 w 613864"/>
                <a:gd name="connsiteY67" fmla="*/ 1522175 h 1522175"/>
                <a:gd name="connsiteX0" fmla="*/ 0 w 613864"/>
                <a:gd name="connsiteY0" fmla="*/ 1306911 h 1522175"/>
                <a:gd name="connsiteX1" fmla="*/ 0 w 613864"/>
                <a:gd name="connsiteY1" fmla="*/ 661008 h 1522175"/>
                <a:gd name="connsiteX2" fmla="*/ 42969 w 613864"/>
                <a:gd name="connsiteY2" fmla="*/ 614818 h 1522175"/>
                <a:gd name="connsiteX3" fmla="*/ 101488 w 613864"/>
                <a:gd name="connsiteY3" fmla="*/ 535164 h 1522175"/>
                <a:gd name="connsiteX4" fmla="*/ 129123 w 613864"/>
                <a:gd name="connsiteY4" fmla="*/ 471768 h 1522175"/>
                <a:gd name="connsiteX5" fmla="*/ 129123 w 613864"/>
                <a:gd name="connsiteY5" fmla="*/ 440882 h 1522175"/>
                <a:gd name="connsiteX6" fmla="*/ 148629 w 613864"/>
                <a:gd name="connsiteY6" fmla="*/ 403494 h 1522175"/>
                <a:gd name="connsiteX7" fmla="*/ 150255 w 613864"/>
                <a:gd name="connsiteY7" fmla="*/ 195424 h 1522175"/>
                <a:gd name="connsiteX8" fmla="*/ 253528 w 613864"/>
                <a:gd name="connsiteY8" fmla="*/ 0 h 1522175"/>
                <a:gd name="connsiteX9" fmla="*/ 312161 w 613864"/>
                <a:gd name="connsiteY9" fmla="*/ 30591 h 1522175"/>
                <a:gd name="connsiteX10" fmla="*/ 338169 w 613864"/>
                <a:gd name="connsiteY10" fmla="*/ 20187 h 1522175"/>
                <a:gd name="connsiteX11" fmla="*/ 348573 w 613864"/>
                <a:gd name="connsiteY11" fmla="*/ 40995 h 1522175"/>
                <a:gd name="connsiteX12" fmla="*/ 384985 w 613864"/>
                <a:gd name="connsiteY12" fmla="*/ 48798 h 1522175"/>
                <a:gd name="connsiteX13" fmla="*/ 408394 w 613864"/>
                <a:gd name="connsiteY13" fmla="*/ 48798 h 1522175"/>
                <a:gd name="connsiteX14" fmla="*/ 439605 w 613864"/>
                <a:gd name="connsiteY14" fmla="*/ 64403 h 1522175"/>
                <a:gd name="connsiteX15" fmla="*/ 421399 w 613864"/>
                <a:gd name="connsiteY15" fmla="*/ 85210 h 1522175"/>
                <a:gd name="connsiteX16" fmla="*/ 434402 w 613864"/>
                <a:gd name="connsiteY16" fmla="*/ 108618 h 1522175"/>
                <a:gd name="connsiteX17" fmla="*/ 426600 w 613864"/>
                <a:gd name="connsiteY17" fmla="*/ 165838 h 1522175"/>
                <a:gd name="connsiteX18" fmla="*/ 416196 w 613864"/>
                <a:gd name="connsiteY18" fmla="*/ 178842 h 1522175"/>
                <a:gd name="connsiteX19" fmla="*/ 416196 w 613864"/>
                <a:gd name="connsiteY19" fmla="*/ 204851 h 1522175"/>
                <a:gd name="connsiteX20" fmla="*/ 437004 w 613864"/>
                <a:gd name="connsiteY20" fmla="*/ 197048 h 1522175"/>
                <a:gd name="connsiteX21" fmla="*/ 439605 w 613864"/>
                <a:gd name="connsiteY21" fmla="*/ 228259 h 1522175"/>
                <a:gd name="connsiteX22" fmla="*/ 489022 w 613864"/>
                <a:gd name="connsiteY22" fmla="*/ 256869 h 1522175"/>
                <a:gd name="connsiteX23" fmla="*/ 520232 w 613864"/>
                <a:gd name="connsiteY23" fmla="*/ 249066 h 1522175"/>
                <a:gd name="connsiteX24" fmla="*/ 561846 w 613864"/>
                <a:gd name="connsiteY24" fmla="*/ 272475 h 1522175"/>
                <a:gd name="connsiteX25" fmla="*/ 600859 w 613864"/>
                <a:gd name="connsiteY25" fmla="*/ 316689 h 1522175"/>
                <a:gd name="connsiteX26" fmla="*/ 611263 w 613864"/>
                <a:gd name="connsiteY26" fmla="*/ 327093 h 1522175"/>
                <a:gd name="connsiteX27" fmla="*/ 613864 w 613864"/>
                <a:gd name="connsiteY27" fmla="*/ 355703 h 1522175"/>
                <a:gd name="connsiteX28" fmla="*/ 593057 w 613864"/>
                <a:gd name="connsiteY28" fmla="*/ 373909 h 1522175"/>
                <a:gd name="connsiteX29" fmla="*/ 580053 w 613864"/>
                <a:gd name="connsiteY29" fmla="*/ 412922 h 1522175"/>
                <a:gd name="connsiteX30" fmla="*/ 528035 w 613864"/>
                <a:gd name="connsiteY30" fmla="*/ 441532 h 1522175"/>
                <a:gd name="connsiteX31" fmla="*/ 502025 w 613864"/>
                <a:gd name="connsiteY31" fmla="*/ 464940 h 1522175"/>
                <a:gd name="connsiteX32" fmla="*/ 465613 w 613864"/>
                <a:gd name="connsiteY32" fmla="*/ 459739 h 1522175"/>
                <a:gd name="connsiteX33" fmla="*/ 423999 w 613864"/>
                <a:gd name="connsiteY33" fmla="*/ 451935 h 1522175"/>
                <a:gd name="connsiteX34" fmla="*/ 408394 w 613864"/>
                <a:gd name="connsiteY34" fmla="*/ 454537 h 1522175"/>
                <a:gd name="connsiteX35" fmla="*/ 408394 w 613864"/>
                <a:gd name="connsiteY35" fmla="*/ 464940 h 1522175"/>
                <a:gd name="connsiteX36" fmla="*/ 387586 w 613864"/>
                <a:gd name="connsiteY36" fmla="*/ 490949 h 1522175"/>
                <a:gd name="connsiteX37" fmla="*/ 397990 w 613864"/>
                <a:gd name="connsiteY37" fmla="*/ 514357 h 1522175"/>
                <a:gd name="connsiteX38" fmla="*/ 395389 w 613864"/>
                <a:gd name="connsiteY38" fmla="*/ 571577 h 1522175"/>
                <a:gd name="connsiteX39" fmla="*/ 384985 w 613864"/>
                <a:gd name="connsiteY39" fmla="*/ 592384 h 1522175"/>
                <a:gd name="connsiteX40" fmla="*/ 397990 w 613864"/>
                <a:gd name="connsiteY40" fmla="*/ 615792 h 1522175"/>
                <a:gd name="connsiteX41" fmla="*/ 397990 w 613864"/>
                <a:gd name="connsiteY41" fmla="*/ 639200 h 1522175"/>
                <a:gd name="connsiteX42" fmla="*/ 382385 w 613864"/>
                <a:gd name="connsiteY42" fmla="*/ 665209 h 1522175"/>
                <a:gd name="connsiteX43" fmla="*/ 358977 w 613864"/>
                <a:gd name="connsiteY43" fmla="*/ 667809 h 1522175"/>
                <a:gd name="connsiteX44" fmla="*/ 358977 w 613864"/>
                <a:gd name="connsiteY44" fmla="*/ 717226 h 1522175"/>
                <a:gd name="connsiteX45" fmla="*/ 345972 w 613864"/>
                <a:gd name="connsiteY45" fmla="*/ 732832 h 1522175"/>
                <a:gd name="connsiteX46" fmla="*/ 348573 w 613864"/>
                <a:gd name="connsiteY46" fmla="*/ 753640 h 1522175"/>
                <a:gd name="connsiteX47" fmla="*/ 351174 w 613864"/>
                <a:gd name="connsiteY47" fmla="*/ 769245 h 1522175"/>
                <a:gd name="connsiteX48" fmla="*/ 332968 w 613864"/>
                <a:gd name="connsiteY48" fmla="*/ 810859 h 1522175"/>
                <a:gd name="connsiteX49" fmla="*/ 332968 w 613864"/>
                <a:gd name="connsiteY49" fmla="*/ 829065 h 1522175"/>
                <a:gd name="connsiteX50" fmla="*/ 338169 w 613864"/>
                <a:gd name="connsiteY50" fmla="*/ 855074 h 1522175"/>
                <a:gd name="connsiteX51" fmla="*/ 364178 w 613864"/>
                <a:gd name="connsiteY51" fmla="*/ 894087 h 1522175"/>
                <a:gd name="connsiteX52" fmla="*/ 400591 w 613864"/>
                <a:gd name="connsiteY52" fmla="*/ 917495 h 1522175"/>
                <a:gd name="connsiteX53" fmla="*/ 416196 w 613864"/>
                <a:gd name="connsiteY53" fmla="*/ 914894 h 1522175"/>
                <a:gd name="connsiteX54" fmla="*/ 447407 w 613864"/>
                <a:gd name="connsiteY54" fmla="*/ 951306 h 1522175"/>
                <a:gd name="connsiteX55" fmla="*/ 408394 w 613864"/>
                <a:gd name="connsiteY55" fmla="*/ 1003325 h 1522175"/>
                <a:gd name="connsiteX56" fmla="*/ 364178 w 613864"/>
                <a:gd name="connsiteY56" fmla="*/ 1037137 h 1522175"/>
                <a:gd name="connsiteX57" fmla="*/ 366779 w 613864"/>
                <a:gd name="connsiteY57" fmla="*/ 1065746 h 1522175"/>
                <a:gd name="connsiteX58" fmla="*/ 322565 w 613864"/>
                <a:gd name="connsiteY58" fmla="*/ 1104760 h 1522175"/>
                <a:gd name="connsiteX59" fmla="*/ 322565 w 613864"/>
                <a:gd name="connsiteY59" fmla="*/ 1125567 h 1522175"/>
                <a:gd name="connsiteX60" fmla="*/ 286151 w 613864"/>
                <a:gd name="connsiteY60" fmla="*/ 1174984 h 1522175"/>
                <a:gd name="connsiteX61" fmla="*/ 260143 w 613864"/>
                <a:gd name="connsiteY61" fmla="*/ 1182786 h 1522175"/>
                <a:gd name="connsiteX62" fmla="*/ 254940 w 613864"/>
                <a:gd name="connsiteY62" fmla="*/ 1237405 h 1522175"/>
                <a:gd name="connsiteX63" fmla="*/ 260143 w 613864"/>
                <a:gd name="connsiteY63" fmla="*/ 1253011 h 1522175"/>
                <a:gd name="connsiteX64" fmla="*/ 273148 w 613864"/>
                <a:gd name="connsiteY64" fmla="*/ 1302428 h 1522175"/>
                <a:gd name="connsiteX65" fmla="*/ 274493 w 613864"/>
                <a:gd name="connsiteY65" fmla="*/ 1306911 h 1522175"/>
                <a:gd name="connsiteX66" fmla="*/ 224759 w 613864"/>
                <a:gd name="connsiteY66" fmla="*/ 1522175 h 1522175"/>
                <a:gd name="connsiteX0" fmla="*/ 0 w 613864"/>
                <a:gd name="connsiteY0" fmla="*/ 1306911 h 1306911"/>
                <a:gd name="connsiteX1" fmla="*/ 0 w 613864"/>
                <a:gd name="connsiteY1" fmla="*/ 661008 h 1306911"/>
                <a:gd name="connsiteX2" fmla="*/ 42969 w 613864"/>
                <a:gd name="connsiteY2" fmla="*/ 614818 h 1306911"/>
                <a:gd name="connsiteX3" fmla="*/ 101488 w 613864"/>
                <a:gd name="connsiteY3" fmla="*/ 535164 h 1306911"/>
                <a:gd name="connsiteX4" fmla="*/ 129123 w 613864"/>
                <a:gd name="connsiteY4" fmla="*/ 471768 h 1306911"/>
                <a:gd name="connsiteX5" fmla="*/ 129123 w 613864"/>
                <a:gd name="connsiteY5" fmla="*/ 440882 h 1306911"/>
                <a:gd name="connsiteX6" fmla="*/ 148629 w 613864"/>
                <a:gd name="connsiteY6" fmla="*/ 403494 h 1306911"/>
                <a:gd name="connsiteX7" fmla="*/ 150255 w 613864"/>
                <a:gd name="connsiteY7" fmla="*/ 195424 h 1306911"/>
                <a:gd name="connsiteX8" fmla="*/ 253528 w 613864"/>
                <a:gd name="connsiteY8" fmla="*/ 0 h 1306911"/>
                <a:gd name="connsiteX9" fmla="*/ 312161 w 613864"/>
                <a:gd name="connsiteY9" fmla="*/ 30591 h 1306911"/>
                <a:gd name="connsiteX10" fmla="*/ 338169 w 613864"/>
                <a:gd name="connsiteY10" fmla="*/ 20187 h 1306911"/>
                <a:gd name="connsiteX11" fmla="*/ 348573 w 613864"/>
                <a:gd name="connsiteY11" fmla="*/ 40995 h 1306911"/>
                <a:gd name="connsiteX12" fmla="*/ 384985 w 613864"/>
                <a:gd name="connsiteY12" fmla="*/ 48798 h 1306911"/>
                <a:gd name="connsiteX13" fmla="*/ 408394 w 613864"/>
                <a:gd name="connsiteY13" fmla="*/ 48798 h 1306911"/>
                <a:gd name="connsiteX14" fmla="*/ 439605 w 613864"/>
                <a:gd name="connsiteY14" fmla="*/ 64403 h 1306911"/>
                <a:gd name="connsiteX15" fmla="*/ 421399 w 613864"/>
                <a:gd name="connsiteY15" fmla="*/ 85210 h 1306911"/>
                <a:gd name="connsiteX16" fmla="*/ 434402 w 613864"/>
                <a:gd name="connsiteY16" fmla="*/ 108618 h 1306911"/>
                <a:gd name="connsiteX17" fmla="*/ 426600 w 613864"/>
                <a:gd name="connsiteY17" fmla="*/ 165838 h 1306911"/>
                <a:gd name="connsiteX18" fmla="*/ 416196 w 613864"/>
                <a:gd name="connsiteY18" fmla="*/ 178842 h 1306911"/>
                <a:gd name="connsiteX19" fmla="*/ 416196 w 613864"/>
                <a:gd name="connsiteY19" fmla="*/ 204851 h 1306911"/>
                <a:gd name="connsiteX20" fmla="*/ 437004 w 613864"/>
                <a:gd name="connsiteY20" fmla="*/ 197048 h 1306911"/>
                <a:gd name="connsiteX21" fmla="*/ 439605 w 613864"/>
                <a:gd name="connsiteY21" fmla="*/ 228259 h 1306911"/>
                <a:gd name="connsiteX22" fmla="*/ 489022 w 613864"/>
                <a:gd name="connsiteY22" fmla="*/ 256869 h 1306911"/>
                <a:gd name="connsiteX23" fmla="*/ 520232 w 613864"/>
                <a:gd name="connsiteY23" fmla="*/ 249066 h 1306911"/>
                <a:gd name="connsiteX24" fmla="*/ 561846 w 613864"/>
                <a:gd name="connsiteY24" fmla="*/ 272475 h 1306911"/>
                <a:gd name="connsiteX25" fmla="*/ 600859 w 613864"/>
                <a:gd name="connsiteY25" fmla="*/ 316689 h 1306911"/>
                <a:gd name="connsiteX26" fmla="*/ 611263 w 613864"/>
                <a:gd name="connsiteY26" fmla="*/ 327093 h 1306911"/>
                <a:gd name="connsiteX27" fmla="*/ 613864 w 613864"/>
                <a:gd name="connsiteY27" fmla="*/ 355703 h 1306911"/>
                <a:gd name="connsiteX28" fmla="*/ 593057 w 613864"/>
                <a:gd name="connsiteY28" fmla="*/ 373909 h 1306911"/>
                <a:gd name="connsiteX29" fmla="*/ 580053 w 613864"/>
                <a:gd name="connsiteY29" fmla="*/ 412922 h 1306911"/>
                <a:gd name="connsiteX30" fmla="*/ 528035 w 613864"/>
                <a:gd name="connsiteY30" fmla="*/ 441532 h 1306911"/>
                <a:gd name="connsiteX31" fmla="*/ 502025 w 613864"/>
                <a:gd name="connsiteY31" fmla="*/ 464940 h 1306911"/>
                <a:gd name="connsiteX32" fmla="*/ 465613 w 613864"/>
                <a:gd name="connsiteY32" fmla="*/ 459739 h 1306911"/>
                <a:gd name="connsiteX33" fmla="*/ 423999 w 613864"/>
                <a:gd name="connsiteY33" fmla="*/ 451935 h 1306911"/>
                <a:gd name="connsiteX34" fmla="*/ 408394 w 613864"/>
                <a:gd name="connsiteY34" fmla="*/ 454537 h 1306911"/>
                <a:gd name="connsiteX35" fmla="*/ 408394 w 613864"/>
                <a:gd name="connsiteY35" fmla="*/ 464940 h 1306911"/>
                <a:gd name="connsiteX36" fmla="*/ 387586 w 613864"/>
                <a:gd name="connsiteY36" fmla="*/ 490949 h 1306911"/>
                <a:gd name="connsiteX37" fmla="*/ 397990 w 613864"/>
                <a:gd name="connsiteY37" fmla="*/ 514357 h 1306911"/>
                <a:gd name="connsiteX38" fmla="*/ 395389 w 613864"/>
                <a:gd name="connsiteY38" fmla="*/ 571577 h 1306911"/>
                <a:gd name="connsiteX39" fmla="*/ 384985 w 613864"/>
                <a:gd name="connsiteY39" fmla="*/ 592384 h 1306911"/>
                <a:gd name="connsiteX40" fmla="*/ 397990 w 613864"/>
                <a:gd name="connsiteY40" fmla="*/ 615792 h 1306911"/>
                <a:gd name="connsiteX41" fmla="*/ 397990 w 613864"/>
                <a:gd name="connsiteY41" fmla="*/ 639200 h 1306911"/>
                <a:gd name="connsiteX42" fmla="*/ 382385 w 613864"/>
                <a:gd name="connsiteY42" fmla="*/ 665209 h 1306911"/>
                <a:gd name="connsiteX43" fmla="*/ 358977 w 613864"/>
                <a:gd name="connsiteY43" fmla="*/ 667809 h 1306911"/>
                <a:gd name="connsiteX44" fmla="*/ 358977 w 613864"/>
                <a:gd name="connsiteY44" fmla="*/ 717226 h 1306911"/>
                <a:gd name="connsiteX45" fmla="*/ 345972 w 613864"/>
                <a:gd name="connsiteY45" fmla="*/ 732832 h 1306911"/>
                <a:gd name="connsiteX46" fmla="*/ 348573 w 613864"/>
                <a:gd name="connsiteY46" fmla="*/ 753640 h 1306911"/>
                <a:gd name="connsiteX47" fmla="*/ 351174 w 613864"/>
                <a:gd name="connsiteY47" fmla="*/ 769245 h 1306911"/>
                <a:gd name="connsiteX48" fmla="*/ 332968 w 613864"/>
                <a:gd name="connsiteY48" fmla="*/ 810859 h 1306911"/>
                <a:gd name="connsiteX49" fmla="*/ 332968 w 613864"/>
                <a:gd name="connsiteY49" fmla="*/ 829065 h 1306911"/>
                <a:gd name="connsiteX50" fmla="*/ 338169 w 613864"/>
                <a:gd name="connsiteY50" fmla="*/ 855074 h 1306911"/>
                <a:gd name="connsiteX51" fmla="*/ 364178 w 613864"/>
                <a:gd name="connsiteY51" fmla="*/ 894087 h 1306911"/>
                <a:gd name="connsiteX52" fmla="*/ 400591 w 613864"/>
                <a:gd name="connsiteY52" fmla="*/ 917495 h 1306911"/>
                <a:gd name="connsiteX53" fmla="*/ 416196 w 613864"/>
                <a:gd name="connsiteY53" fmla="*/ 914894 h 1306911"/>
                <a:gd name="connsiteX54" fmla="*/ 447407 w 613864"/>
                <a:gd name="connsiteY54" fmla="*/ 951306 h 1306911"/>
                <a:gd name="connsiteX55" fmla="*/ 408394 w 613864"/>
                <a:gd name="connsiteY55" fmla="*/ 1003325 h 1306911"/>
                <a:gd name="connsiteX56" fmla="*/ 364178 w 613864"/>
                <a:gd name="connsiteY56" fmla="*/ 1037137 h 1306911"/>
                <a:gd name="connsiteX57" fmla="*/ 366779 w 613864"/>
                <a:gd name="connsiteY57" fmla="*/ 1065746 h 1306911"/>
                <a:gd name="connsiteX58" fmla="*/ 322565 w 613864"/>
                <a:gd name="connsiteY58" fmla="*/ 1104760 h 1306911"/>
                <a:gd name="connsiteX59" fmla="*/ 322565 w 613864"/>
                <a:gd name="connsiteY59" fmla="*/ 1125567 h 1306911"/>
                <a:gd name="connsiteX60" fmla="*/ 286151 w 613864"/>
                <a:gd name="connsiteY60" fmla="*/ 1174984 h 1306911"/>
                <a:gd name="connsiteX61" fmla="*/ 260143 w 613864"/>
                <a:gd name="connsiteY61" fmla="*/ 1182786 h 1306911"/>
                <a:gd name="connsiteX62" fmla="*/ 254940 w 613864"/>
                <a:gd name="connsiteY62" fmla="*/ 1237405 h 1306911"/>
                <a:gd name="connsiteX63" fmla="*/ 260143 w 613864"/>
                <a:gd name="connsiteY63" fmla="*/ 1253011 h 1306911"/>
                <a:gd name="connsiteX64" fmla="*/ 273148 w 613864"/>
                <a:gd name="connsiteY64" fmla="*/ 1302428 h 1306911"/>
                <a:gd name="connsiteX65" fmla="*/ 274493 w 613864"/>
                <a:gd name="connsiteY65" fmla="*/ 1306911 h 1306911"/>
                <a:gd name="connsiteX0" fmla="*/ 0 w 613864"/>
                <a:gd name="connsiteY0" fmla="*/ 661008 h 1306911"/>
                <a:gd name="connsiteX1" fmla="*/ 42969 w 613864"/>
                <a:gd name="connsiteY1" fmla="*/ 614818 h 1306911"/>
                <a:gd name="connsiteX2" fmla="*/ 101488 w 613864"/>
                <a:gd name="connsiteY2" fmla="*/ 535164 h 1306911"/>
                <a:gd name="connsiteX3" fmla="*/ 129123 w 613864"/>
                <a:gd name="connsiteY3" fmla="*/ 471768 h 1306911"/>
                <a:gd name="connsiteX4" fmla="*/ 129123 w 613864"/>
                <a:gd name="connsiteY4" fmla="*/ 440882 h 1306911"/>
                <a:gd name="connsiteX5" fmla="*/ 148629 w 613864"/>
                <a:gd name="connsiteY5" fmla="*/ 403494 h 1306911"/>
                <a:gd name="connsiteX6" fmla="*/ 150255 w 613864"/>
                <a:gd name="connsiteY6" fmla="*/ 195424 h 1306911"/>
                <a:gd name="connsiteX7" fmla="*/ 253528 w 613864"/>
                <a:gd name="connsiteY7" fmla="*/ 0 h 1306911"/>
                <a:gd name="connsiteX8" fmla="*/ 312161 w 613864"/>
                <a:gd name="connsiteY8" fmla="*/ 30591 h 1306911"/>
                <a:gd name="connsiteX9" fmla="*/ 338169 w 613864"/>
                <a:gd name="connsiteY9" fmla="*/ 20187 h 1306911"/>
                <a:gd name="connsiteX10" fmla="*/ 348573 w 613864"/>
                <a:gd name="connsiteY10" fmla="*/ 40995 h 1306911"/>
                <a:gd name="connsiteX11" fmla="*/ 384985 w 613864"/>
                <a:gd name="connsiteY11" fmla="*/ 48798 h 1306911"/>
                <a:gd name="connsiteX12" fmla="*/ 408394 w 613864"/>
                <a:gd name="connsiteY12" fmla="*/ 48798 h 1306911"/>
                <a:gd name="connsiteX13" fmla="*/ 439605 w 613864"/>
                <a:gd name="connsiteY13" fmla="*/ 64403 h 1306911"/>
                <a:gd name="connsiteX14" fmla="*/ 421399 w 613864"/>
                <a:gd name="connsiteY14" fmla="*/ 85210 h 1306911"/>
                <a:gd name="connsiteX15" fmla="*/ 434402 w 613864"/>
                <a:gd name="connsiteY15" fmla="*/ 108618 h 1306911"/>
                <a:gd name="connsiteX16" fmla="*/ 426600 w 613864"/>
                <a:gd name="connsiteY16" fmla="*/ 165838 h 1306911"/>
                <a:gd name="connsiteX17" fmla="*/ 416196 w 613864"/>
                <a:gd name="connsiteY17" fmla="*/ 178842 h 1306911"/>
                <a:gd name="connsiteX18" fmla="*/ 416196 w 613864"/>
                <a:gd name="connsiteY18" fmla="*/ 204851 h 1306911"/>
                <a:gd name="connsiteX19" fmla="*/ 437004 w 613864"/>
                <a:gd name="connsiteY19" fmla="*/ 197048 h 1306911"/>
                <a:gd name="connsiteX20" fmla="*/ 439605 w 613864"/>
                <a:gd name="connsiteY20" fmla="*/ 228259 h 1306911"/>
                <a:gd name="connsiteX21" fmla="*/ 489022 w 613864"/>
                <a:gd name="connsiteY21" fmla="*/ 256869 h 1306911"/>
                <a:gd name="connsiteX22" fmla="*/ 520232 w 613864"/>
                <a:gd name="connsiteY22" fmla="*/ 249066 h 1306911"/>
                <a:gd name="connsiteX23" fmla="*/ 561846 w 613864"/>
                <a:gd name="connsiteY23" fmla="*/ 272475 h 1306911"/>
                <a:gd name="connsiteX24" fmla="*/ 600859 w 613864"/>
                <a:gd name="connsiteY24" fmla="*/ 316689 h 1306911"/>
                <a:gd name="connsiteX25" fmla="*/ 611263 w 613864"/>
                <a:gd name="connsiteY25" fmla="*/ 327093 h 1306911"/>
                <a:gd name="connsiteX26" fmla="*/ 613864 w 613864"/>
                <a:gd name="connsiteY26" fmla="*/ 355703 h 1306911"/>
                <a:gd name="connsiteX27" fmla="*/ 593057 w 613864"/>
                <a:gd name="connsiteY27" fmla="*/ 373909 h 1306911"/>
                <a:gd name="connsiteX28" fmla="*/ 580053 w 613864"/>
                <a:gd name="connsiteY28" fmla="*/ 412922 h 1306911"/>
                <a:gd name="connsiteX29" fmla="*/ 528035 w 613864"/>
                <a:gd name="connsiteY29" fmla="*/ 441532 h 1306911"/>
                <a:gd name="connsiteX30" fmla="*/ 502025 w 613864"/>
                <a:gd name="connsiteY30" fmla="*/ 464940 h 1306911"/>
                <a:gd name="connsiteX31" fmla="*/ 465613 w 613864"/>
                <a:gd name="connsiteY31" fmla="*/ 459739 h 1306911"/>
                <a:gd name="connsiteX32" fmla="*/ 423999 w 613864"/>
                <a:gd name="connsiteY32" fmla="*/ 451935 h 1306911"/>
                <a:gd name="connsiteX33" fmla="*/ 408394 w 613864"/>
                <a:gd name="connsiteY33" fmla="*/ 454537 h 1306911"/>
                <a:gd name="connsiteX34" fmla="*/ 408394 w 613864"/>
                <a:gd name="connsiteY34" fmla="*/ 464940 h 1306911"/>
                <a:gd name="connsiteX35" fmla="*/ 387586 w 613864"/>
                <a:gd name="connsiteY35" fmla="*/ 490949 h 1306911"/>
                <a:gd name="connsiteX36" fmla="*/ 397990 w 613864"/>
                <a:gd name="connsiteY36" fmla="*/ 514357 h 1306911"/>
                <a:gd name="connsiteX37" fmla="*/ 395389 w 613864"/>
                <a:gd name="connsiteY37" fmla="*/ 571577 h 1306911"/>
                <a:gd name="connsiteX38" fmla="*/ 384985 w 613864"/>
                <a:gd name="connsiteY38" fmla="*/ 592384 h 1306911"/>
                <a:gd name="connsiteX39" fmla="*/ 397990 w 613864"/>
                <a:gd name="connsiteY39" fmla="*/ 615792 h 1306911"/>
                <a:gd name="connsiteX40" fmla="*/ 397990 w 613864"/>
                <a:gd name="connsiteY40" fmla="*/ 639200 h 1306911"/>
                <a:gd name="connsiteX41" fmla="*/ 382385 w 613864"/>
                <a:gd name="connsiteY41" fmla="*/ 665209 h 1306911"/>
                <a:gd name="connsiteX42" fmla="*/ 358977 w 613864"/>
                <a:gd name="connsiteY42" fmla="*/ 667809 h 1306911"/>
                <a:gd name="connsiteX43" fmla="*/ 358977 w 613864"/>
                <a:gd name="connsiteY43" fmla="*/ 717226 h 1306911"/>
                <a:gd name="connsiteX44" fmla="*/ 345972 w 613864"/>
                <a:gd name="connsiteY44" fmla="*/ 732832 h 1306911"/>
                <a:gd name="connsiteX45" fmla="*/ 348573 w 613864"/>
                <a:gd name="connsiteY45" fmla="*/ 753640 h 1306911"/>
                <a:gd name="connsiteX46" fmla="*/ 351174 w 613864"/>
                <a:gd name="connsiteY46" fmla="*/ 769245 h 1306911"/>
                <a:gd name="connsiteX47" fmla="*/ 332968 w 613864"/>
                <a:gd name="connsiteY47" fmla="*/ 810859 h 1306911"/>
                <a:gd name="connsiteX48" fmla="*/ 332968 w 613864"/>
                <a:gd name="connsiteY48" fmla="*/ 829065 h 1306911"/>
                <a:gd name="connsiteX49" fmla="*/ 338169 w 613864"/>
                <a:gd name="connsiteY49" fmla="*/ 855074 h 1306911"/>
                <a:gd name="connsiteX50" fmla="*/ 364178 w 613864"/>
                <a:gd name="connsiteY50" fmla="*/ 894087 h 1306911"/>
                <a:gd name="connsiteX51" fmla="*/ 400591 w 613864"/>
                <a:gd name="connsiteY51" fmla="*/ 917495 h 1306911"/>
                <a:gd name="connsiteX52" fmla="*/ 416196 w 613864"/>
                <a:gd name="connsiteY52" fmla="*/ 914894 h 1306911"/>
                <a:gd name="connsiteX53" fmla="*/ 447407 w 613864"/>
                <a:gd name="connsiteY53" fmla="*/ 951306 h 1306911"/>
                <a:gd name="connsiteX54" fmla="*/ 408394 w 613864"/>
                <a:gd name="connsiteY54" fmla="*/ 1003325 h 1306911"/>
                <a:gd name="connsiteX55" fmla="*/ 364178 w 613864"/>
                <a:gd name="connsiteY55" fmla="*/ 1037137 h 1306911"/>
                <a:gd name="connsiteX56" fmla="*/ 366779 w 613864"/>
                <a:gd name="connsiteY56" fmla="*/ 1065746 h 1306911"/>
                <a:gd name="connsiteX57" fmla="*/ 322565 w 613864"/>
                <a:gd name="connsiteY57" fmla="*/ 1104760 h 1306911"/>
                <a:gd name="connsiteX58" fmla="*/ 322565 w 613864"/>
                <a:gd name="connsiteY58" fmla="*/ 1125567 h 1306911"/>
                <a:gd name="connsiteX59" fmla="*/ 286151 w 613864"/>
                <a:gd name="connsiteY59" fmla="*/ 1174984 h 1306911"/>
                <a:gd name="connsiteX60" fmla="*/ 260143 w 613864"/>
                <a:gd name="connsiteY60" fmla="*/ 1182786 h 1306911"/>
                <a:gd name="connsiteX61" fmla="*/ 254940 w 613864"/>
                <a:gd name="connsiteY61" fmla="*/ 1237405 h 1306911"/>
                <a:gd name="connsiteX62" fmla="*/ 260143 w 613864"/>
                <a:gd name="connsiteY62" fmla="*/ 1253011 h 1306911"/>
                <a:gd name="connsiteX63" fmla="*/ 273148 w 613864"/>
                <a:gd name="connsiteY63" fmla="*/ 1302428 h 1306911"/>
                <a:gd name="connsiteX64" fmla="*/ 274493 w 613864"/>
                <a:gd name="connsiteY64" fmla="*/ 1306911 h 130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13864" h="1306911">
                  <a:moveTo>
                    <a:pt x="0" y="661008"/>
                  </a:moveTo>
                  <a:lnTo>
                    <a:pt x="42969" y="614818"/>
                  </a:lnTo>
                  <a:lnTo>
                    <a:pt x="101488" y="535164"/>
                  </a:lnTo>
                  <a:lnTo>
                    <a:pt x="129123" y="471768"/>
                  </a:lnTo>
                  <a:lnTo>
                    <a:pt x="129123" y="440882"/>
                  </a:lnTo>
                  <a:lnTo>
                    <a:pt x="148629" y="403494"/>
                  </a:lnTo>
                  <a:lnTo>
                    <a:pt x="150255" y="195424"/>
                  </a:lnTo>
                  <a:lnTo>
                    <a:pt x="253528" y="0"/>
                  </a:lnTo>
                  <a:lnTo>
                    <a:pt x="312161" y="30591"/>
                  </a:lnTo>
                  <a:lnTo>
                    <a:pt x="338169" y="20187"/>
                  </a:lnTo>
                  <a:lnTo>
                    <a:pt x="348573" y="40995"/>
                  </a:lnTo>
                  <a:lnTo>
                    <a:pt x="384985" y="48798"/>
                  </a:lnTo>
                  <a:lnTo>
                    <a:pt x="408394" y="48798"/>
                  </a:lnTo>
                  <a:lnTo>
                    <a:pt x="439605" y="64403"/>
                  </a:lnTo>
                  <a:lnTo>
                    <a:pt x="421399" y="85210"/>
                  </a:lnTo>
                  <a:lnTo>
                    <a:pt x="434402" y="108618"/>
                  </a:lnTo>
                  <a:lnTo>
                    <a:pt x="426600" y="165838"/>
                  </a:lnTo>
                  <a:lnTo>
                    <a:pt x="416196" y="178842"/>
                  </a:lnTo>
                  <a:lnTo>
                    <a:pt x="416196" y="204851"/>
                  </a:lnTo>
                  <a:lnTo>
                    <a:pt x="437004" y="197048"/>
                  </a:lnTo>
                  <a:lnTo>
                    <a:pt x="439605" y="228259"/>
                  </a:lnTo>
                  <a:lnTo>
                    <a:pt x="489022" y="256869"/>
                  </a:lnTo>
                  <a:lnTo>
                    <a:pt x="520232" y="249066"/>
                  </a:lnTo>
                  <a:lnTo>
                    <a:pt x="561846" y="272475"/>
                  </a:lnTo>
                  <a:lnTo>
                    <a:pt x="600859" y="316689"/>
                  </a:lnTo>
                  <a:lnTo>
                    <a:pt x="611263" y="327093"/>
                  </a:lnTo>
                  <a:lnTo>
                    <a:pt x="613864" y="355703"/>
                  </a:lnTo>
                  <a:lnTo>
                    <a:pt x="593057" y="373909"/>
                  </a:lnTo>
                  <a:lnTo>
                    <a:pt x="580053" y="412922"/>
                  </a:lnTo>
                  <a:lnTo>
                    <a:pt x="528035" y="441532"/>
                  </a:lnTo>
                  <a:lnTo>
                    <a:pt x="502025" y="464940"/>
                  </a:lnTo>
                  <a:lnTo>
                    <a:pt x="465613" y="459739"/>
                  </a:lnTo>
                  <a:lnTo>
                    <a:pt x="423999" y="451935"/>
                  </a:lnTo>
                  <a:lnTo>
                    <a:pt x="408394" y="454537"/>
                  </a:lnTo>
                  <a:lnTo>
                    <a:pt x="408394" y="464940"/>
                  </a:lnTo>
                  <a:lnTo>
                    <a:pt x="387586" y="490949"/>
                  </a:lnTo>
                  <a:lnTo>
                    <a:pt x="397990" y="514357"/>
                  </a:lnTo>
                  <a:lnTo>
                    <a:pt x="395389" y="571577"/>
                  </a:lnTo>
                  <a:lnTo>
                    <a:pt x="384985" y="592384"/>
                  </a:lnTo>
                  <a:lnTo>
                    <a:pt x="397990" y="615792"/>
                  </a:lnTo>
                  <a:lnTo>
                    <a:pt x="397990" y="639200"/>
                  </a:lnTo>
                  <a:lnTo>
                    <a:pt x="382385" y="665209"/>
                  </a:lnTo>
                  <a:lnTo>
                    <a:pt x="358977" y="667809"/>
                  </a:lnTo>
                  <a:lnTo>
                    <a:pt x="358977" y="717226"/>
                  </a:lnTo>
                  <a:lnTo>
                    <a:pt x="345972" y="732832"/>
                  </a:lnTo>
                  <a:lnTo>
                    <a:pt x="348573" y="753640"/>
                  </a:lnTo>
                  <a:lnTo>
                    <a:pt x="351174" y="769245"/>
                  </a:lnTo>
                  <a:lnTo>
                    <a:pt x="332968" y="810859"/>
                  </a:lnTo>
                  <a:lnTo>
                    <a:pt x="332968" y="829065"/>
                  </a:lnTo>
                  <a:lnTo>
                    <a:pt x="338169" y="855074"/>
                  </a:lnTo>
                  <a:lnTo>
                    <a:pt x="364178" y="894087"/>
                  </a:lnTo>
                  <a:lnTo>
                    <a:pt x="400591" y="917495"/>
                  </a:lnTo>
                  <a:lnTo>
                    <a:pt x="416196" y="914894"/>
                  </a:lnTo>
                  <a:lnTo>
                    <a:pt x="447407" y="951306"/>
                  </a:lnTo>
                  <a:lnTo>
                    <a:pt x="408394" y="1003325"/>
                  </a:lnTo>
                  <a:lnTo>
                    <a:pt x="364178" y="1037137"/>
                  </a:lnTo>
                  <a:lnTo>
                    <a:pt x="366779" y="1065746"/>
                  </a:lnTo>
                  <a:lnTo>
                    <a:pt x="322565" y="1104760"/>
                  </a:lnTo>
                  <a:lnTo>
                    <a:pt x="322565" y="1125567"/>
                  </a:lnTo>
                  <a:lnTo>
                    <a:pt x="286151" y="1174984"/>
                  </a:lnTo>
                  <a:lnTo>
                    <a:pt x="260143" y="1182786"/>
                  </a:lnTo>
                  <a:lnTo>
                    <a:pt x="254940" y="1237405"/>
                  </a:lnTo>
                  <a:lnTo>
                    <a:pt x="260143" y="1253011"/>
                  </a:lnTo>
                  <a:lnTo>
                    <a:pt x="273148" y="1302428"/>
                  </a:lnTo>
                  <a:lnTo>
                    <a:pt x="274493" y="1306911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D22C3F7-38DD-DCA9-87DF-41C6A1D79FDA}"/>
              </a:ext>
            </a:extLst>
          </p:cNvPr>
          <p:cNvGrpSpPr/>
          <p:nvPr/>
        </p:nvGrpSpPr>
        <p:grpSpPr>
          <a:xfrm>
            <a:off x="6595141" y="3764699"/>
            <a:ext cx="2880110" cy="2664678"/>
            <a:chOff x="6595141" y="3764699"/>
            <a:chExt cx="2880110" cy="2664678"/>
          </a:xfrm>
        </p:grpSpPr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3DEBDD01-7DCC-528D-ECF0-57D6E6F9BCA7}"/>
                </a:ext>
              </a:extLst>
            </p:cNvPr>
            <p:cNvSpPr/>
            <p:nvPr/>
          </p:nvSpPr>
          <p:spPr>
            <a:xfrm>
              <a:off x="6595141" y="5122466"/>
              <a:ext cx="613864" cy="1306911"/>
            </a:xfrm>
            <a:custGeom>
              <a:avLst/>
              <a:gdLst>
                <a:gd name="connsiteX0" fmla="*/ 253528 w 613864"/>
                <a:gd name="connsiteY0" fmla="*/ 0 h 1306911"/>
                <a:gd name="connsiteX1" fmla="*/ 312161 w 613864"/>
                <a:gd name="connsiteY1" fmla="*/ 30591 h 1306911"/>
                <a:gd name="connsiteX2" fmla="*/ 338169 w 613864"/>
                <a:gd name="connsiteY2" fmla="*/ 20187 h 1306911"/>
                <a:gd name="connsiteX3" fmla="*/ 348573 w 613864"/>
                <a:gd name="connsiteY3" fmla="*/ 40995 h 1306911"/>
                <a:gd name="connsiteX4" fmla="*/ 384985 w 613864"/>
                <a:gd name="connsiteY4" fmla="*/ 48798 h 1306911"/>
                <a:gd name="connsiteX5" fmla="*/ 408394 w 613864"/>
                <a:gd name="connsiteY5" fmla="*/ 48798 h 1306911"/>
                <a:gd name="connsiteX6" fmla="*/ 439605 w 613864"/>
                <a:gd name="connsiteY6" fmla="*/ 64403 h 1306911"/>
                <a:gd name="connsiteX7" fmla="*/ 421399 w 613864"/>
                <a:gd name="connsiteY7" fmla="*/ 85210 h 1306911"/>
                <a:gd name="connsiteX8" fmla="*/ 434402 w 613864"/>
                <a:gd name="connsiteY8" fmla="*/ 108618 h 1306911"/>
                <a:gd name="connsiteX9" fmla="*/ 426600 w 613864"/>
                <a:gd name="connsiteY9" fmla="*/ 165838 h 1306911"/>
                <a:gd name="connsiteX10" fmla="*/ 416196 w 613864"/>
                <a:gd name="connsiteY10" fmla="*/ 178842 h 1306911"/>
                <a:gd name="connsiteX11" fmla="*/ 416196 w 613864"/>
                <a:gd name="connsiteY11" fmla="*/ 204851 h 1306911"/>
                <a:gd name="connsiteX12" fmla="*/ 437004 w 613864"/>
                <a:gd name="connsiteY12" fmla="*/ 197048 h 1306911"/>
                <a:gd name="connsiteX13" fmla="*/ 439605 w 613864"/>
                <a:gd name="connsiteY13" fmla="*/ 228259 h 1306911"/>
                <a:gd name="connsiteX14" fmla="*/ 489022 w 613864"/>
                <a:gd name="connsiteY14" fmla="*/ 256869 h 1306911"/>
                <a:gd name="connsiteX15" fmla="*/ 520232 w 613864"/>
                <a:gd name="connsiteY15" fmla="*/ 249066 h 1306911"/>
                <a:gd name="connsiteX16" fmla="*/ 561846 w 613864"/>
                <a:gd name="connsiteY16" fmla="*/ 272475 h 1306911"/>
                <a:gd name="connsiteX17" fmla="*/ 600859 w 613864"/>
                <a:gd name="connsiteY17" fmla="*/ 316689 h 1306911"/>
                <a:gd name="connsiteX18" fmla="*/ 611263 w 613864"/>
                <a:gd name="connsiteY18" fmla="*/ 327093 h 1306911"/>
                <a:gd name="connsiteX19" fmla="*/ 613864 w 613864"/>
                <a:gd name="connsiteY19" fmla="*/ 355703 h 1306911"/>
                <a:gd name="connsiteX20" fmla="*/ 593057 w 613864"/>
                <a:gd name="connsiteY20" fmla="*/ 373909 h 1306911"/>
                <a:gd name="connsiteX21" fmla="*/ 580053 w 613864"/>
                <a:gd name="connsiteY21" fmla="*/ 412922 h 1306911"/>
                <a:gd name="connsiteX22" fmla="*/ 528035 w 613864"/>
                <a:gd name="connsiteY22" fmla="*/ 441532 h 1306911"/>
                <a:gd name="connsiteX23" fmla="*/ 502025 w 613864"/>
                <a:gd name="connsiteY23" fmla="*/ 464940 h 1306911"/>
                <a:gd name="connsiteX24" fmla="*/ 465613 w 613864"/>
                <a:gd name="connsiteY24" fmla="*/ 459739 h 1306911"/>
                <a:gd name="connsiteX25" fmla="*/ 423999 w 613864"/>
                <a:gd name="connsiteY25" fmla="*/ 451935 h 1306911"/>
                <a:gd name="connsiteX26" fmla="*/ 408394 w 613864"/>
                <a:gd name="connsiteY26" fmla="*/ 454537 h 1306911"/>
                <a:gd name="connsiteX27" fmla="*/ 408394 w 613864"/>
                <a:gd name="connsiteY27" fmla="*/ 464940 h 1306911"/>
                <a:gd name="connsiteX28" fmla="*/ 387586 w 613864"/>
                <a:gd name="connsiteY28" fmla="*/ 490949 h 1306911"/>
                <a:gd name="connsiteX29" fmla="*/ 397990 w 613864"/>
                <a:gd name="connsiteY29" fmla="*/ 514357 h 1306911"/>
                <a:gd name="connsiteX30" fmla="*/ 395389 w 613864"/>
                <a:gd name="connsiteY30" fmla="*/ 571577 h 1306911"/>
                <a:gd name="connsiteX31" fmla="*/ 384985 w 613864"/>
                <a:gd name="connsiteY31" fmla="*/ 592384 h 1306911"/>
                <a:gd name="connsiteX32" fmla="*/ 397990 w 613864"/>
                <a:gd name="connsiteY32" fmla="*/ 615792 h 1306911"/>
                <a:gd name="connsiteX33" fmla="*/ 397990 w 613864"/>
                <a:gd name="connsiteY33" fmla="*/ 639200 h 1306911"/>
                <a:gd name="connsiteX34" fmla="*/ 382385 w 613864"/>
                <a:gd name="connsiteY34" fmla="*/ 665209 h 1306911"/>
                <a:gd name="connsiteX35" fmla="*/ 358977 w 613864"/>
                <a:gd name="connsiteY35" fmla="*/ 667809 h 1306911"/>
                <a:gd name="connsiteX36" fmla="*/ 358977 w 613864"/>
                <a:gd name="connsiteY36" fmla="*/ 717226 h 1306911"/>
                <a:gd name="connsiteX37" fmla="*/ 345972 w 613864"/>
                <a:gd name="connsiteY37" fmla="*/ 732832 h 1306911"/>
                <a:gd name="connsiteX38" fmla="*/ 348573 w 613864"/>
                <a:gd name="connsiteY38" fmla="*/ 753640 h 1306911"/>
                <a:gd name="connsiteX39" fmla="*/ 351174 w 613864"/>
                <a:gd name="connsiteY39" fmla="*/ 769245 h 1306911"/>
                <a:gd name="connsiteX40" fmla="*/ 332968 w 613864"/>
                <a:gd name="connsiteY40" fmla="*/ 810859 h 1306911"/>
                <a:gd name="connsiteX41" fmla="*/ 332968 w 613864"/>
                <a:gd name="connsiteY41" fmla="*/ 829065 h 1306911"/>
                <a:gd name="connsiteX42" fmla="*/ 338169 w 613864"/>
                <a:gd name="connsiteY42" fmla="*/ 855074 h 1306911"/>
                <a:gd name="connsiteX43" fmla="*/ 364178 w 613864"/>
                <a:gd name="connsiteY43" fmla="*/ 894087 h 1306911"/>
                <a:gd name="connsiteX44" fmla="*/ 400591 w 613864"/>
                <a:gd name="connsiteY44" fmla="*/ 917495 h 1306911"/>
                <a:gd name="connsiteX45" fmla="*/ 416196 w 613864"/>
                <a:gd name="connsiteY45" fmla="*/ 914894 h 1306911"/>
                <a:gd name="connsiteX46" fmla="*/ 447407 w 613864"/>
                <a:gd name="connsiteY46" fmla="*/ 951306 h 1306911"/>
                <a:gd name="connsiteX47" fmla="*/ 408394 w 613864"/>
                <a:gd name="connsiteY47" fmla="*/ 1003325 h 1306911"/>
                <a:gd name="connsiteX48" fmla="*/ 364178 w 613864"/>
                <a:gd name="connsiteY48" fmla="*/ 1037137 h 1306911"/>
                <a:gd name="connsiteX49" fmla="*/ 366779 w 613864"/>
                <a:gd name="connsiteY49" fmla="*/ 1065746 h 1306911"/>
                <a:gd name="connsiteX50" fmla="*/ 322565 w 613864"/>
                <a:gd name="connsiteY50" fmla="*/ 1104760 h 1306911"/>
                <a:gd name="connsiteX51" fmla="*/ 322565 w 613864"/>
                <a:gd name="connsiteY51" fmla="*/ 1125567 h 1306911"/>
                <a:gd name="connsiteX52" fmla="*/ 286151 w 613864"/>
                <a:gd name="connsiteY52" fmla="*/ 1174984 h 1306911"/>
                <a:gd name="connsiteX53" fmla="*/ 260143 w 613864"/>
                <a:gd name="connsiteY53" fmla="*/ 1182786 h 1306911"/>
                <a:gd name="connsiteX54" fmla="*/ 254940 w 613864"/>
                <a:gd name="connsiteY54" fmla="*/ 1237405 h 1306911"/>
                <a:gd name="connsiteX55" fmla="*/ 260143 w 613864"/>
                <a:gd name="connsiteY55" fmla="*/ 1253011 h 1306911"/>
                <a:gd name="connsiteX56" fmla="*/ 273148 w 613864"/>
                <a:gd name="connsiteY56" fmla="*/ 1302428 h 1306911"/>
                <a:gd name="connsiteX57" fmla="*/ 274493 w 613864"/>
                <a:gd name="connsiteY57" fmla="*/ 1306911 h 1306911"/>
                <a:gd name="connsiteX58" fmla="*/ 0 w 613864"/>
                <a:gd name="connsiteY58" fmla="*/ 1306911 h 1306911"/>
                <a:gd name="connsiteX59" fmla="*/ 0 w 613864"/>
                <a:gd name="connsiteY59" fmla="*/ 661008 h 1306911"/>
                <a:gd name="connsiteX60" fmla="*/ 42969 w 613864"/>
                <a:gd name="connsiteY60" fmla="*/ 614818 h 1306911"/>
                <a:gd name="connsiteX61" fmla="*/ 101488 w 613864"/>
                <a:gd name="connsiteY61" fmla="*/ 535164 h 1306911"/>
                <a:gd name="connsiteX62" fmla="*/ 129123 w 613864"/>
                <a:gd name="connsiteY62" fmla="*/ 471768 h 1306911"/>
                <a:gd name="connsiteX63" fmla="*/ 129123 w 613864"/>
                <a:gd name="connsiteY63" fmla="*/ 440882 h 1306911"/>
                <a:gd name="connsiteX64" fmla="*/ 148629 w 613864"/>
                <a:gd name="connsiteY64" fmla="*/ 403494 h 1306911"/>
                <a:gd name="connsiteX65" fmla="*/ 150255 w 613864"/>
                <a:gd name="connsiteY65" fmla="*/ 195424 h 1306911"/>
                <a:gd name="connsiteX0" fmla="*/ 253528 w 613864"/>
                <a:gd name="connsiteY0" fmla="*/ 0 h 1430756"/>
                <a:gd name="connsiteX1" fmla="*/ 312161 w 613864"/>
                <a:gd name="connsiteY1" fmla="*/ 30591 h 1430756"/>
                <a:gd name="connsiteX2" fmla="*/ 338169 w 613864"/>
                <a:gd name="connsiteY2" fmla="*/ 20187 h 1430756"/>
                <a:gd name="connsiteX3" fmla="*/ 348573 w 613864"/>
                <a:gd name="connsiteY3" fmla="*/ 40995 h 1430756"/>
                <a:gd name="connsiteX4" fmla="*/ 384985 w 613864"/>
                <a:gd name="connsiteY4" fmla="*/ 48798 h 1430756"/>
                <a:gd name="connsiteX5" fmla="*/ 408394 w 613864"/>
                <a:gd name="connsiteY5" fmla="*/ 48798 h 1430756"/>
                <a:gd name="connsiteX6" fmla="*/ 439605 w 613864"/>
                <a:gd name="connsiteY6" fmla="*/ 64403 h 1430756"/>
                <a:gd name="connsiteX7" fmla="*/ 421399 w 613864"/>
                <a:gd name="connsiteY7" fmla="*/ 85210 h 1430756"/>
                <a:gd name="connsiteX8" fmla="*/ 434402 w 613864"/>
                <a:gd name="connsiteY8" fmla="*/ 108618 h 1430756"/>
                <a:gd name="connsiteX9" fmla="*/ 426600 w 613864"/>
                <a:gd name="connsiteY9" fmla="*/ 165838 h 1430756"/>
                <a:gd name="connsiteX10" fmla="*/ 416196 w 613864"/>
                <a:gd name="connsiteY10" fmla="*/ 178842 h 1430756"/>
                <a:gd name="connsiteX11" fmla="*/ 416196 w 613864"/>
                <a:gd name="connsiteY11" fmla="*/ 204851 h 1430756"/>
                <a:gd name="connsiteX12" fmla="*/ 437004 w 613864"/>
                <a:gd name="connsiteY12" fmla="*/ 197048 h 1430756"/>
                <a:gd name="connsiteX13" fmla="*/ 439605 w 613864"/>
                <a:gd name="connsiteY13" fmla="*/ 228259 h 1430756"/>
                <a:gd name="connsiteX14" fmla="*/ 489022 w 613864"/>
                <a:gd name="connsiteY14" fmla="*/ 256869 h 1430756"/>
                <a:gd name="connsiteX15" fmla="*/ 520232 w 613864"/>
                <a:gd name="connsiteY15" fmla="*/ 249066 h 1430756"/>
                <a:gd name="connsiteX16" fmla="*/ 561846 w 613864"/>
                <a:gd name="connsiteY16" fmla="*/ 272475 h 1430756"/>
                <a:gd name="connsiteX17" fmla="*/ 600859 w 613864"/>
                <a:gd name="connsiteY17" fmla="*/ 316689 h 1430756"/>
                <a:gd name="connsiteX18" fmla="*/ 611263 w 613864"/>
                <a:gd name="connsiteY18" fmla="*/ 327093 h 1430756"/>
                <a:gd name="connsiteX19" fmla="*/ 613864 w 613864"/>
                <a:gd name="connsiteY19" fmla="*/ 355703 h 1430756"/>
                <a:gd name="connsiteX20" fmla="*/ 593057 w 613864"/>
                <a:gd name="connsiteY20" fmla="*/ 373909 h 1430756"/>
                <a:gd name="connsiteX21" fmla="*/ 580053 w 613864"/>
                <a:gd name="connsiteY21" fmla="*/ 412922 h 1430756"/>
                <a:gd name="connsiteX22" fmla="*/ 528035 w 613864"/>
                <a:gd name="connsiteY22" fmla="*/ 441532 h 1430756"/>
                <a:gd name="connsiteX23" fmla="*/ 502025 w 613864"/>
                <a:gd name="connsiteY23" fmla="*/ 464940 h 1430756"/>
                <a:gd name="connsiteX24" fmla="*/ 465613 w 613864"/>
                <a:gd name="connsiteY24" fmla="*/ 459739 h 1430756"/>
                <a:gd name="connsiteX25" fmla="*/ 423999 w 613864"/>
                <a:gd name="connsiteY25" fmla="*/ 451935 h 1430756"/>
                <a:gd name="connsiteX26" fmla="*/ 408394 w 613864"/>
                <a:gd name="connsiteY26" fmla="*/ 454537 h 1430756"/>
                <a:gd name="connsiteX27" fmla="*/ 408394 w 613864"/>
                <a:gd name="connsiteY27" fmla="*/ 464940 h 1430756"/>
                <a:gd name="connsiteX28" fmla="*/ 387586 w 613864"/>
                <a:gd name="connsiteY28" fmla="*/ 490949 h 1430756"/>
                <a:gd name="connsiteX29" fmla="*/ 397990 w 613864"/>
                <a:gd name="connsiteY29" fmla="*/ 514357 h 1430756"/>
                <a:gd name="connsiteX30" fmla="*/ 395389 w 613864"/>
                <a:gd name="connsiteY30" fmla="*/ 571577 h 1430756"/>
                <a:gd name="connsiteX31" fmla="*/ 384985 w 613864"/>
                <a:gd name="connsiteY31" fmla="*/ 592384 h 1430756"/>
                <a:gd name="connsiteX32" fmla="*/ 397990 w 613864"/>
                <a:gd name="connsiteY32" fmla="*/ 615792 h 1430756"/>
                <a:gd name="connsiteX33" fmla="*/ 397990 w 613864"/>
                <a:gd name="connsiteY33" fmla="*/ 639200 h 1430756"/>
                <a:gd name="connsiteX34" fmla="*/ 382385 w 613864"/>
                <a:gd name="connsiteY34" fmla="*/ 665209 h 1430756"/>
                <a:gd name="connsiteX35" fmla="*/ 358977 w 613864"/>
                <a:gd name="connsiteY35" fmla="*/ 667809 h 1430756"/>
                <a:gd name="connsiteX36" fmla="*/ 358977 w 613864"/>
                <a:gd name="connsiteY36" fmla="*/ 717226 h 1430756"/>
                <a:gd name="connsiteX37" fmla="*/ 345972 w 613864"/>
                <a:gd name="connsiteY37" fmla="*/ 732832 h 1430756"/>
                <a:gd name="connsiteX38" fmla="*/ 348573 w 613864"/>
                <a:gd name="connsiteY38" fmla="*/ 753640 h 1430756"/>
                <a:gd name="connsiteX39" fmla="*/ 351174 w 613864"/>
                <a:gd name="connsiteY39" fmla="*/ 769245 h 1430756"/>
                <a:gd name="connsiteX40" fmla="*/ 332968 w 613864"/>
                <a:gd name="connsiteY40" fmla="*/ 810859 h 1430756"/>
                <a:gd name="connsiteX41" fmla="*/ 332968 w 613864"/>
                <a:gd name="connsiteY41" fmla="*/ 829065 h 1430756"/>
                <a:gd name="connsiteX42" fmla="*/ 338169 w 613864"/>
                <a:gd name="connsiteY42" fmla="*/ 855074 h 1430756"/>
                <a:gd name="connsiteX43" fmla="*/ 364178 w 613864"/>
                <a:gd name="connsiteY43" fmla="*/ 894087 h 1430756"/>
                <a:gd name="connsiteX44" fmla="*/ 400591 w 613864"/>
                <a:gd name="connsiteY44" fmla="*/ 917495 h 1430756"/>
                <a:gd name="connsiteX45" fmla="*/ 416196 w 613864"/>
                <a:gd name="connsiteY45" fmla="*/ 914894 h 1430756"/>
                <a:gd name="connsiteX46" fmla="*/ 447407 w 613864"/>
                <a:gd name="connsiteY46" fmla="*/ 951306 h 1430756"/>
                <a:gd name="connsiteX47" fmla="*/ 408394 w 613864"/>
                <a:gd name="connsiteY47" fmla="*/ 1003325 h 1430756"/>
                <a:gd name="connsiteX48" fmla="*/ 364178 w 613864"/>
                <a:gd name="connsiteY48" fmla="*/ 1037137 h 1430756"/>
                <a:gd name="connsiteX49" fmla="*/ 366779 w 613864"/>
                <a:gd name="connsiteY49" fmla="*/ 1065746 h 1430756"/>
                <a:gd name="connsiteX50" fmla="*/ 322565 w 613864"/>
                <a:gd name="connsiteY50" fmla="*/ 1104760 h 1430756"/>
                <a:gd name="connsiteX51" fmla="*/ 322565 w 613864"/>
                <a:gd name="connsiteY51" fmla="*/ 1125567 h 1430756"/>
                <a:gd name="connsiteX52" fmla="*/ 286151 w 613864"/>
                <a:gd name="connsiteY52" fmla="*/ 1174984 h 1430756"/>
                <a:gd name="connsiteX53" fmla="*/ 260143 w 613864"/>
                <a:gd name="connsiteY53" fmla="*/ 1182786 h 1430756"/>
                <a:gd name="connsiteX54" fmla="*/ 254940 w 613864"/>
                <a:gd name="connsiteY54" fmla="*/ 1237405 h 1430756"/>
                <a:gd name="connsiteX55" fmla="*/ 260143 w 613864"/>
                <a:gd name="connsiteY55" fmla="*/ 1253011 h 1430756"/>
                <a:gd name="connsiteX56" fmla="*/ 273148 w 613864"/>
                <a:gd name="connsiteY56" fmla="*/ 1302428 h 1430756"/>
                <a:gd name="connsiteX57" fmla="*/ 274493 w 613864"/>
                <a:gd name="connsiteY57" fmla="*/ 1306911 h 1430756"/>
                <a:gd name="connsiteX58" fmla="*/ 133319 w 613864"/>
                <a:gd name="connsiteY58" fmla="*/ 1430735 h 1430756"/>
                <a:gd name="connsiteX59" fmla="*/ 0 w 613864"/>
                <a:gd name="connsiteY59" fmla="*/ 1306911 h 1430756"/>
                <a:gd name="connsiteX60" fmla="*/ 0 w 613864"/>
                <a:gd name="connsiteY60" fmla="*/ 661008 h 1430756"/>
                <a:gd name="connsiteX61" fmla="*/ 42969 w 613864"/>
                <a:gd name="connsiteY61" fmla="*/ 614818 h 1430756"/>
                <a:gd name="connsiteX62" fmla="*/ 101488 w 613864"/>
                <a:gd name="connsiteY62" fmla="*/ 535164 h 1430756"/>
                <a:gd name="connsiteX63" fmla="*/ 129123 w 613864"/>
                <a:gd name="connsiteY63" fmla="*/ 471768 h 1430756"/>
                <a:gd name="connsiteX64" fmla="*/ 129123 w 613864"/>
                <a:gd name="connsiteY64" fmla="*/ 440882 h 1430756"/>
                <a:gd name="connsiteX65" fmla="*/ 148629 w 613864"/>
                <a:gd name="connsiteY65" fmla="*/ 403494 h 1430756"/>
                <a:gd name="connsiteX66" fmla="*/ 150255 w 613864"/>
                <a:gd name="connsiteY66" fmla="*/ 195424 h 1430756"/>
                <a:gd name="connsiteX67" fmla="*/ 253528 w 613864"/>
                <a:gd name="connsiteY67" fmla="*/ 0 h 1430756"/>
                <a:gd name="connsiteX0" fmla="*/ 133319 w 613864"/>
                <a:gd name="connsiteY0" fmla="*/ 1430735 h 1522175"/>
                <a:gd name="connsiteX1" fmla="*/ 0 w 613864"/>
                <a:gd name="connsiteY1" fmla="*/ 1306911 h 1522175"/>
                <a:gd name="connsiteX2" fmla="*/ 0 w 613864"/>
                <a:gd name="connsiteY2" fmla="*/ 661008 h 1522175"/>
                <a:gd name="connsiteX3" fmla="*/ 42969 w 613864"/>
                <a:gd name="connsiteY3" fmla="*/ 614818 h 1522175"/>
                <a:gd name="connsiteX4" fmla="*/ 101488 w 613864"/>
                <a:gd name="connsiteY4" fmla="*/ 535164 h 1522175"/>
                <a:gd name="connsiteX5" fmla="*/ 129123 w 613864"/>
                <a:gd name="connsiteY5" fmla="*/ 471768 h 1522175"/>
                <a:gd name="connsiteX6" fmla="*/ 129123 w 613864"/>
                <a:gd name="connsiteY6" fmla="*/ 440882 h 1522175"/>
                <a:gd name="connsiteX7" fmla="*/ 148629 w 613864"/>
                <a:gd name="connsiteY7" fmla="*/ 403494 h 1522175"/>
                <a:gd name="connsiteX8" fmla="*/ 150255 w 613864"/>
                <a:gd name="connsiteY8" fmla="*/ 195424 h 1522175"/>
                <a:gd name="connsiteX9" fmla="*/ 253528 w 613864"/>
                <a:gd name="connsiteY9" fmla="*/ 0 h 1522175"/>
                <a:gd name="connsiteX10" fmla="*/ 312161 w 613864"/>
                <a:gd name="connsiteY10" fmla="*/ 30591 h 1522175"/>
                <a:gd name="connsiteX11" fmla="*/ 338169 w 613864"/>
                <a:gd name="connsiteY11" fmla="*/ 20187 h 1522175"/>
                <a:gd name="connsiteX12" fmla="*/ 348573 w 613864"/>
                <a:gd name="connsiteY12" fmla="*/ 40995 h 1522175"/>
                <a:gd name="connsiteX13" fmla="*/ 384985 w 613864"/>
                <a:gd name="connsiteY13" fmla="*/ 48798 h 1522175"/>
                <a:gd name="connsiteX14" fmla="*/ 408394 w 613864"/>
                <a:gd name="connsiteY14" fmla="*/ 48798 h 1522175"/>
                <a:gd name="connsiteX15" fmla="*/ 439605 w 613864"/>
                <a:gd name="connsiteY15" fmla="*/ 64403 h 1522175"/>
                <a:gd name="connsiteX16" fmla="*/ 421399 w 613864"/>
                <a:gd name="connsiteY16" fmla="*/ 85210 h 1522175"/>
                <a:gd name="connsiteX17" fmla="*/ 434402 w 613864"/>
                <a:gd name="connsiteY17" fmla="*/ 108618 h 1522175"/>
                <a:gd name="connsiteX18" fmla="*/ 426600 w 613864"/>
                <a:gd name="connsiteY18" fmla="*/ 165838 h 1522175"/>
                <a:gd name="connsiteX19" fmla="*/ 416196 w 613864"/>
                <a:gd name="connsiteY19" fmla="*/ 178842 h 1522175"/>
                <a:gd name="connsiteX20" fmla="*/ 416196 w 613864"/>
                <a:gd name="connsiteY20" fmla="*/ 204851 h 1522175"/>
                <a:gd name="connsiteX21" fmla="*/ 437004 w 613864"/>
                <a:gd name="connsiteY21" fmla="*/ 197048 h 1522175"/>
                <a:gd name="connsiteX22" fmla="*/ 439605 w 613864"/>
                <a:gd name="connsiteY22" fmla="*/ 228259 h 1522175"/>
                <a:gd name="connsiteX23" fmla="*/ 489022 w 613864"/>
                <a:gd name="connsiteY23" fmla="*/ 256869 h 1522175"/>
                <a:gd name="connsiteX24" fmla="*/ 520232 w 613864"/>
                <a:gd name="connsiteY24" fmla="*/ 249066 h 1522175"/>
                <a:gd name="connsiteX25" fmla="*/ 561846 w 613864"/>
                <a:gd name="connsiteY25" fmla="*/ 272475 h 1522175"/>
                <a:gd name="connsiteX26" fmla="*/ 600859 w 613864"/>
                <a:gd name="connsiteY26" fmla="*/ 316689 h 1522175"/>
                <a:gd name="connsiteX27" fmla="*/ 611263 w 613864"/>
                <a:gd name="connsiteY27" fmla="*/ 327093 h 1522175"/>
                <a:gd name="connsiteX28" fmla="*/ 613864 w 613864"/>
                <a:gd name="connsiteY28" fmla="*/ 355703 h 1522175"/>
                <a:gd name="connsiteX29" fmla="*/ 593057 w 613864"/>
                <a:gd name="connsiteY29" fmla="*/ 373909 h 1522175"/>
                <a:gd name="connsiteX30" fmla="*/ 580053 w 613864"/>
                <a:gd name="connsiteY30" fmla="*/ 412922 h 1522175"/>
                <a:gd name="connsiteX31" fmla="*/ 528035 w 613864"/>
                <a:gd name="connsiteY31" fmla="*/ 441532 h 1522175"/>
                <a:gd name="connsiteX32" fmla="*/ 502025 w 613864"/>
                <a:gd name="connsiteY32" fmla="*/ 464940 h 1522175"/>
                <a:gd name="connsiteX33" fmla="*/ 465613 w 613864"/>
                <a:gd name="connsiteY33" fmla="*/ 459739 h 1522175"/>
                <a:gd name="connsiteX34" fmla="*/ 423999 w 613864"/>
                <a:gd name="connsiteY34" fmla="*/ 451935 h 1522175"/>
                <a:gd name="connsiteX35" fmla="*/ 408394 w 613864"/>
                <a:gd name="connsiteY35" fmla="*/ 454537 h 1522175"/>
                <a:gd name="connsiteX36" fmla="*/ 408394 w 613864"/>
                <a:gd name="connsiteY36" fmla="*/ 464940 h 1522175"/>
                <a:gd name="connsiteX37" fmla="*/ 387586 w 613864"/>
                <a:gd name="connsiteY37" fmla="*/ 490949 h 1522175"/>
                <a:gd name="connsiteX38" fmla="*/ 397990 w 613864"/>
                <a:gd name="connsiteY38" fmla="*/ 514357 h 1522175"/>
                <a:gd name="connsiteX39" fmla="*/ 395389 w 613864"/>
                <a:gd name="connsiteY39" fmla="*/ 571577 h 1522175"/>
                <a:gd name="connsiteX40" fmla="*/ 384985 w 613864"/>
                <a:gd name="connsiteY40" fmla="*/ 592384 h 1522175"/>
                <a:gd name="connsiteX41" fmla="*/ 397990 w 613864"/>
                <a:gd name="connsiteY41" fmla="*/ 615792 h 1522175"/>
                <a:gd name="connsiteX42" fmla="*/ 397990 w 613864"/>
                <a:gd name="connsiteY42" fmla="*/ 639200 h 1522175"/>
                <a:gd name="connsiteX43" fmla="*/ 382385 w 613864"/>
                <a:gd name="connsiteY43" fmla="*/ 665209 h 1522175"/>
                <a:gd name="connsiteX44" fmla="*/ 358977 w 613864"/>
                <a:gd name="connsiteY44" fmla="*/ 667809 h 1522175"/>
                <a:gd name="connsiteX45" fmla="*/ 358977 w 613864"/>
                <a:gd name="connsiteY45" fmla="*/ 717226 h 1522175"/>
                <a:gd name="connsiteX46" fmla="*/ 345972 w 613864"/>
                <a:gd name="connsiteY46" fmla="*/ 732832 h 1522175"/>
                <a:gd name="connsiteX47" fmla="*/ 348573 w 613864"/>
                <a:gd name="connsiteY47" fmla="*/ 753640 h 1522175"/>
                <a:gd name="connsiteX48" fmla="*/ 351174 w 613864"/>
                <a:gd name="connsiteY48" fmla="*/ 769245 h 1522175"/>
                <a:gd name="connsiteX49" fmla="*/ 332968 w 613864"/>
                <a:gd name="connsiteY49" fmla="*/ 810859 h 1522175"/>
                <a:gd name="connsiteX50" fmla="*/ 332968 w 613864"/>
                <a:gd name="connsiteY50" fmla="*/ 829065 h 1522175"/>
                <a:gd name="connsiteX51" fmla="*/ 338169 w 613864"/>
                <a:gd name="connsiteY51" fmla="*/ 855074 h 1522175"/>
                <a:gd name="connsiteX52" fmla="*/ 364178 w 613864"/>
                <a:gd name="connsiteY52" fmla="*/ 894087 h 1522175"/>
                <a:gd name="connsiteX53" fmla="*/ 400591 w 613864"/>
                <a:gd name="connsiteY53" fmla="*/ 917495 h 1522175"/>
                <a:gd name="connsiteX54" fmla="*/ 416196 w 613864"/>
                <a:gd name="connsiteY54" fmla="*/ 914894 h 1522175"/>
                <a:gd name="connsiteX55" fmla="*/ 447407 w 613864"/>
                <a:gd name="connsiteY55" fmla="*/ 951306 h 1522175"/>
                <a:gd name="connsiteX56" fmla="*/ 408394 w 613864"/>
                <a:gd name="connsiteY56" fmla="*/ 1003325 h 1522175"/>
                <a:gd name="connsiteX57" fmla="*/ 364178 w 613864"/>
                <a:gd name="connsiteY57" fmla="*/ 1037137 h 1522175"/>
                <a:gd name="connsiteX58" fmla="*/ 366779 w 613864"/>
                <a:gd name="connsiteY58" fmla="*/ 1065746 h 1522175"/>
                <a:gd name="connsiteX59" fmla="*/ 322565 w 613864"/>
                <a:gd name="connsiteY59" fmla="*/ 1104760 h 1522175"/>
                <a:gd name="connsiteX60" fmla="*/ 322565 w 613864"/>
                <a:gd name="connsiteY60" fmla="*/ 1125567 h 1522175"/>
                <a:gd name="connsiteX61" fmla="*/ 286151 w 613864"/>
                <a:gd name="connsiteY61" fmla="*/ 1174984 h 1522175"/>
                <a:gd name="connsiteX62" fmla="*/ 260143 w 613864"/>
                <a:gd name="connsiteY62" fmla="*/ 1182786 h 1522175"/>
                <a:gd name="connsiteX63" fmla="*/ 254940 w 613864"/>
                <a:gd name="connsiteY63" fmla="*/ 1237405 h 1522175"/>
                <a:gd name="connsiteX64" fmla="*/ 260143 w 613864"/>
                <a:gd name="connsiteY64" fmla="*/ 1253011 h 1522175"/>
                <a:gd name="connsiteX65" fmla="*/ 273148 w 613864"/>
                <a:gd name="connsiteY65" fmla="*/ 1302428 h 1522175"/>
                <a:gd name="connsiteX66" fmla="*/ 274493 w 613864"/>
                <a:gd name="connsiteY66" fmla="*/ 1306911 h 1522175"/>
                <a:gd name="connsiteX67" fmla="*/ 224759 w 613864"/>
                <a:gd name="connsiteY67" fmla="*/ 1522175 h 1522175"/>
                <a:gd name="connsiteX0" fmla="*/ 0 w 613864"/>
                <a:gd name="connsiteY0" fmla="*/ 1306911 h 1522175"/>
                <a:gd name="connsiteX1" fmla="*/ 0 w 613864"/>
                <a:gd name="connsiteY1" fmla="*/ 661008 h 1522175"/>
                <a:gd name="connsiteX2" fmla="*/ 42969 w 613864"/>
                <a:gd name="connsiteY2" fmla="*/ 614818 h 1522175"/>
                <a:gd name="connsiteX3" fmla="*/ 101488 w 613864"/>
                <a:gd name="connsiteY3" fmla="*/ 535164 h 1522175"/>
                <a:gd name="connsiteX4" fmla="*/ 129123 w 613864"/>
                <a:gd name="connsiteY4" fmla="*/ 471768 h 1522175"/>
                <a:gd name="connsiteX5" fmla="*/ 129123 w 613864"/>
                <a:gd name="connsiteY5" fmla="*/ 440882 h 1522175"/>
                <a:gd name="connsiteX6" fmla="*/ 148629 w 613864"/>
                <a:gd name="connsiteY6" fmla="*/ 403494 h 1522175"/>
                <a:gd name="connsiteX7" fmla="*/ 150255 w 613864"/>
                <a:gd name="connsiteY7" fmla="*/ 195424 h 1522175"/>
                <a:gd name="connsiteX8" fmla="*/ 253528 w 613864"/>
                <a:gd name="connsiteY8" fmla="*/ 0 h 1522175"/>
                <a:gd name="connsiteX9" fmla="*/ 312161 w 613864"/>
                <a:gd name="connsiteY9" fmla="*/ 30591 h 1522175"/>
                <a:gd name="connsiteX10" fmla="*/ 338169 w 613864"/>
                <a:gd name="connsiteY10" fmla="*/ 20187 h 1522175"/>
                <a:gd name="connsiteX11" fmla="*/ 348573 w 613864"/>
                <a:gd name="connsiteY11" fmla="*/ 40995 h 1522175"/>
                <a:gd name="connsiteX12" fmla="*/ 384985 w 613864"/>
                <a:gd name="connsiteY12" fmla="*/ 48798 h 1522175"/>
                <a:gd name="connsiteX13" fmla="*/ 408394 w 613864"/>
                <a:gd name="connsiteY13" fmla="*/ 48798 h 1522175"/>
                <a:gd name="connsiteX14" fmla="*/ 439605 w 613864"/>
                <a:gd name="connsiteY14" fmla="*/ 64403 h 1522175"/>
                <a:gd name="connsiteX15" fmla="*/ 421399 w 613864"/>
                <a:gd name="connsiteY15" fmla="*/ 85210 h 1522175"/>
                <a:gd name="connsiteX16" fmla="*/ 434402 w 613864"/>
                <a:gd name="connsiteY16" fmla="*/ 108618 h 1522175"/>
                <a:gd name="connsiteX17" fmla="*/ 426600 w 613864"/>
                <a:gd name="connsiteY17" fmla="*/ 165838 h 1522175"/>
                <a:gd name="connsiteX18" fmla="*/ 416196 w 613864"/>
                <a:gd name="connsiteY18" fmla="*/ 178842 h 1522175"/>
                <a:gd name="connsiteX19" fmla="*/ 416196 w 613864"/>
                <a:gd name="connsiteY19" fmla="*/ 204851 h 1522175"/>
                <a:gd name="connsiteX20" fmla="*/ 437004 w 613864"/>
                <a:gd name="connsiteY20" fmla="*/ 197048 h 1522175"/>
                <a:gd name="connsiteX21" fmla="*/ 439605 w 613864"/>
                <a:gd name="connsiteY21" fmla="*/ 228259 h 1522175"/>
                <a:gd name="connsiteX22" fmla="*/ 489022 w 613864"/>
                <a:gd name="connsiteY22" fmla="*/ 256869 h 1522175"/>
                <a:gd name="connsiteX23" fmla="*/ 520232 w 613864"/>
                <a:gd name="connsiteY23" fmla="*/ 249066 h 1522175"/>
                <a:gd name="connsiteX24" fmla="*/ 561846 w 613864"/>
                <a:gd name="connsiteY24" fmla="*/ 272475 h 1522175"/>
                <a:gd name="connsiteX25" fmla="*/ 600859 w 613864"/>
                <a:gd name="connsiteY25" fmla="*/ 316689 h 1522175"/>
                <a:gd name="connsiteX26" fmla="*/ 611263 w 613864"/>
                <a:gd name="connsiteY26" fmla="*/ 327093 h 1522175"/>
                <a:gd name="connsiteX27" fmla="*/ 613864 w 613864"/>
                <a:gd name="connsiteY27" fmla="*/ 355703 h 1522175"/>
                <a:gd name="connsiteX28" fmla="*/ 593057 w 613864"/>
                <a:gd name="connsiteY28" fmla="*/ 373909 h 1522175"/>
                <a:gd name="connsiteX29" fmla="*/ 580053 w 613864"/>
                <a:gd name="connsiteY29" fmla="*/ 412922 h 1522175"/>
                <a:gd name="connsiteX30" fmla="*/ 528035 w 613864"/>
                <a:gd name="connsiteY30" fmla="*/ 441532 h 1522175"/>
                <a:gd name="connsiteX31" fmla="*/ 502025 w 613864"/>
                <a:gd name="connsiteY31" fmla="*/ 464940 h 1522175"/>
                <a:gd name="connsiteX32" fmla="*/ 465613 w 613864"/>
                <a:gd name="connsiteY32" fmla="*/ 459739 h 1522175"/>
                <a:gd name="connsiteX33" fmla="*/ 423999 w 613864"/>
                <a:gd name="connsiteY33" fmla="*/ 451935 h 1522175"/>
                <a:gd name="connsiteX34" fmla="*/ 408394 w 613864"/>
                <a:gd name="connsiteY34" fmla="*/ 454537 h 1522175"/>
                <a:gd name="connsiteX35" fmla="*/ 408394 w 613864"/>
                <a:gd name="connsiteY35" fmla="*/ 464940 h 1522175"/>
                <a:gd name="connsiteX36" fmla="*/ 387586 w 613864"/>
                <a:gd name="connsiteY36" fmla="*/ 490949 h 1522175"/>
                <a:gd name="connsiteX37" fmla="*/ 397990 w 613864"/>
                <a:gd name="connsiteY37" fmla="*/ 514357 h 1522175"/>
                <a:gd name="connsiteX38" fmla="*/ 395389 w 613864"/>
                <a:gd name="connsiteY38" fmla="*/ 571577 h 1522175"/>
                <a:gd name="connsiteX39" fmla="*/ 384985 w 613864"/>
                <a:gd name="connsiteY39" fmla="*/ 592384 h 1522175"/>
                <a:gd name="connsiteX40" fmla="*/ 397990 w 613864"/>
                <a:gd name="connsiteY40" fmla="*/ 615792 h 1522175"/>
                <a:gd name="connsiteX41" fmla="*/ 397990 w 613864"/>
                <a:gd name="connsiteY41" fmla="*/ 639200 h 1522175"/>
                <a:gd name="connsiteX42" fmla="*/ 382385 w 613864"/>
                <a:gd name="connsiteY42" fmla="*/ 665209 h 1522175"/>
                <a:gd name="connsiteX43" fmla="*/ 358977 w 613864"/>
                <a:gd name="connsiteY43" fmla="*/ 667809 h 1522175"/>
                <a:gd name="connsiteX44" fmla="*/ 358977 w 613864"/>
                <a:gd name="connsiteY44" fmla="*/ 717226 h 1522175"/>
                <a:gd name="connsiteX45" fmla="*/ 345972 w 613864"/>
                <a:gd name="connsiteY45" fmla="*/ 732832 h 1522175"/>
                <a:gd name="connsiteX46" fmla="*/ 348573 w 613864"/>
                <a:gd name="connsiteY46" fmla="*/ 753640 h 1522175"/>
                <a:gd name="connsiteX47" fmla="*/ 351174 w 613864"/>
                <a:gd name="connsiteY47" fmla="*/ 769245 h 1522175"/>
                <a:gd name="connsiteX48" fmla="*/ 332968 w 613864"/>
                <a:gd name="connsiteY48" fmla="*/ 810859 h 1522175"/>
                <a:gd name="connsiteX49" fmla="*/ 332968 w 613864"/>
                <a:gd name="connsiteY49" fmla="*/ 829065 h 1522175"/>
                <a:gd name="connsiteX50" fmla="*/ 338169 w 613864"/>
                <a:gd name="connsiteY50" fmla="*/ 855074 h 1522175"/>
                <a:gd name="connsiteX51" fmla="*/ 364178 w 613864"/>
                <a:gd name="connsiteY51" fmla="*/ 894087 h 1522175"/>
                <a:gd name="connsiteX52" fmla="*/ 400591 w 613864"/>
                <a:gd name="connsiteY52" fmla="*/ 917495 h 1522175"/>
                <a:gd name="connsiteX53" fmla="*/ 416196 w 613864"/>
                <a:gd name="connsiteY53" fmla="*/ 914894 h 1522175"/>
                <a:gd name="connsiteX54" fmla="*/ 447407 w 613864"/>
                <a:gd name="connsiteY54" fmla="*/ 951306 h 1522175"/>
                <a:gd name="connsiteX55" fmla="*/ 408394 w 613864"/>
                <a:gd name="connsiteY55" fmla="*/ 1003325 h 1522175"/>
                <a:gd name="connsiteX56" fmla="*/ 364178 w 613864"/>
                <a:gd name="connsiteY56" fmla="*/ 1037137 h 1522175"/>
                <a:gd name="connsiteX57" fmla="*/ 366779 w 613864"/>
                <a:gd name="connsiteY57" fmla="*/ 1065746 h 1522175"/>
                <a:gd name="connsiteX58" fmla="*/ 322565 w 613864"/>
                <a:gd name="connsiteY58" fmla="*/ 1104760 h 1522175"/>
                <a:gd name="connsiteX59" fmla="*/ 322565 w 613864"/>
                <a:gd name="connsiteY59" fmla="*/ 1125567 h 1522175"/>
                <a:gd name="connsiteX60" fmla="*/ 286151 w 613864"/>
                <a:gd name="connsiteY60" fmla="*/ 1174984 h 1522175"/>
                <a:gd name="connsiteX61" fmla="*/ 260143 w 613864"/>
                <a:gd name="connsiteY61" fmla="*/ 1182786 h 1522175"/>
                <a:gd name="connsiteX62" fmla="*/ 254940 w 613864"/>
                <a:gd name="connsiteY62" fmla="*/ 1237405 h 1522175"/>
                <a:gd name="connsiteX63" fmla="*/ 260143 w 613864"/>
                <a:gd name="connsiteY63" fmla="*/ 1253011 h 1522175"/>
                <a:gd name="connsiteX64" fmla="*/ 273148 w 613864"/>
                <a:gd name="connsiteY64" fmla="*/ 1302428 h 1522175"/>
                <a:gd name="connsiteX65" fmla="*/ 274493 w 613864"/>
                <a:gd name="connsiteY65" fmla="*/ 1306911 h 1522175"/>
                <a:gd name="connsiteX66" fmla="*/ 224759 w 613864"/>
                <a:gd name="connsiteY66" fmla="*/ 1522175 h 1522175"/>
                <a:gd name="connsiteX0" fmla="*/ 0 w 613864"/>
                <a:gd name="connsiteY0" fmla="*/ 1306911 h 1306911"/>
                <a:gd name="connsiteX1" fmla="*/ 0 w 613864"/>
                <a:gd name="connsiteY1" fmla="*/ 661008 h 1306911"/>
                <a:gd name="connsiteX2" fmla="*/ 42969 w 613864"/>
                <a:gd name="connsiteY2" fmla="*/ 614818 h 1306911"/>
                <a:gd name="connsiteX3" fmla="*/ 101488 w 613864"/>
                <a:gd name="connsiteY3" fmla="*/ 535164 h 1306911"/>
                <a:gd name="connsiteX4" fmla="*/ 129123 w 613864"/>
                <a:gd name="connsiteY4" fmla="*/ 471768 h 1306911"/>
                <a:gd name="connsiteX5" fmla="*/ 129123 w 613864"/>
                <a:gd name="connsiteY5" fmla="*/ 440882 h 1306911"/>
                <a:gd name="connsiteX6" fmla="*/ 148629 w 613864"/>
                <a:gd name="connsiteY6" fmla="*/ 403494 h 1306911"/>
                <a:gd name="connsiteX7" fmla="*/ 150255 w 613864"/>
                <a:gd name="connsiteY7" fmla="*/ 195424 h 1306911"/>
                <a:gd name="connsiteX8" fmla="*/ 253528 w 613864"/>
                <a:gd name="connsiteY8" fmla="*/ 0 h 1306911"/>
                <a:gd name="connsiteX9" fmla="*/ 312161 w 613864"/>
                <a:gd name="connsiteY9" fmla="*/ 30591 h 1306911"/>
                <a:gd name="connsiteX10" fmla="*/ 338169 w 613864"/>
                <a:gd name="connsiteY10" fmla="*/ 20187 h 1306911"/>
                <a:gd name="connsiteX11" fmla="*/ 348573 w 613864"/>
                <a:gd name="connsiteY11" fmla="*/ 40995 h 1306911"/>
                <a:gd name="connsiteX12" fmla="*/ 384985 w 613864"/>
                <a:gd name="connsiteY12" fmla="*/ 48798 h 1306911"/>
                <a:gd name="connsiteX13" fmla="*/ 408394 w 613864"/>
                <a:gd name="connsiteY13" fmla="*/ 48798 h 1306911"/>
                <a:gd name="connsiteX14" fmla="*/ 439605 w 613864"/>
                <a:gd name="connsiteY14" fmla="*/ 64403 h 1306911"/>
                <a:gd name="connsiteX15" fmla="*/ 421399 w 613864"/>
                <a:gd name="connsiteY15" fmla="*/ 85210 h 1306911"/>
                <a:gd name="connsiteX16" fmla="*/ 434402 w 613864"/>
                <a:gd name="connsiteY16" fmla="*/ 108618 h 1306911"/>
                <a:gd name="connsiteX17" fmla="*/ 426600 w 613864"/>
                <a:gd name="connsiteY17" fmla="*/ 165838 h 1306911"/>
                <a:gd name="connsiteX18" fmla="*/ 416196 w 613864"/>
                <a:gd name="connsiteY18" fmla="*/ 178842 h 1306911"/>
                <a:gd name="connsiteX19" fmla="*/ 416196 w 613864"/>
                <a:gd name="connsiteY19" fmla="*/ 204851 h 1306911"/>
                <a:gd name="connsiteX20" fmla="*/ 437004 w 613864"/>
                <a:gd name="connsiteY20" fmla="*/ 197048 h 1306911"/>
                <a:gd name="connsiteX21" fmla="*/ 439605 w 613864"/>
                <a:gd name="connsiteY21" fmla="*/ 228259 h 1306911"/>
                <a:gd name="connsiteX22" fmla="*/ 489022 w 613864"/>
                <a:gd name="connsiteY22" fmla="*/ 256869 h 1306911"/>
                <a:gd name="connsiteX23" fmla="*/ 520232 w 613864"/>
                <a:gd name="connsiteY23" fmla="*/ 249066 h 1306911"/>
                <a:gd name="connsiteX24" fmla="*/ 561846 w 613864"/>
                <a:gd name="connsiteY24" fmla="*/ 272475 h 1306911"/>
                <a:gd name="connsiteX25" fmla="*/ 600859 w 613864"/>
                <a:gd name="connsiteY25" fmla="*/ 316689 h 1306911"/>
                <a:gd name="connsiteX26" fmla="*/ 611263 w 613864"/>
                <a:gd name="connsiteY26" fmla="*/ 327093 h 1306911"/>
                <a:gd name="connsiteX27" fmla="*/ 613864 w 613864"/>
                <a:gd name="connsiteY27" fmla="*/ 355703 h 1306911"/>
                <a:gd name="connsiteX28" fmla="*/ 593057 w 613864"/>
                <a:gd name="connsiteY28" fmla="*/ 373909 h 1306911"/>
                <a:gd name="connsiteX29" fmla="*/ 580053 w 613864"/>
                <a:gd name="connsiteY29" fmla="*/ 412922 h 1306911"/>
                <a:gd name="connsiteX30" fmla="*/ 528035 w 613864"/>
                <a:gd name="connsiteY30" fmla="*/ 441532 h 1306911"/>
                <a:gd name="connsiteX31" fmla="*/ 502025 w 613864"/>
                <a:gd name="connsiteY31" fmla="*/ 464940 h 1306911"/>
                <a:gd name="connsiteX32" fmla="*/ 465613 w 613864"/>
                <a:gd name="connsiteY32" fmla="*/ 459739 h 1306911"/>
                <a:gd name="connsiteX33" fmla="*/ 423999 w 613864"/>
                <a:gd name="connsiteY33" fmla="*/ 451935 h 1306911"/>
                <a:gd name="connsiteX34" fmla="*/ 408394 w 613864"/>
                <a:gd name="connsiteY34" fmla="*/ 454537 h 1306911"/>
                <a:gd name="connsiteX35" fmla="*/ 408394 w 613864"/>
                <a:gd name="connsiteY35" fmla="*/ 464940 h 1306911"/>
                <a:gd name="connsiteX36" fmla="*/ 387586 w 613864"/>
                <a:gd name="connsiteY36" fmla="*/ 490949 h 1306911"/>
                <a:gd name="connsiteX37" fmla="*/ 397990 w 613864"/>
                <a:gd name="connsiteY37" fmla="*/ 514357 h 1306911"/>
                <a:gd name="connsiteX38" fmla="*/ 395389 w 613864"/>
                <a:gd name="connsiteY38" fmla="*/ 571577 h 1306911"/>
                <a:gd name="connsiteX39" fmla="*/ 384985 w 613864"/>
                <a:gd name="connsiteY39" fmla="*/ 592384 h 1306911"/>
                <a:gd name="connsiteX40" fmla="*/ 397990 w 613864"/>
                <a:gd name="connsiteY40" fmla="*/ 615792 h 1306911"/>
                <a:gd name="connsiteX41" fmla="*/ 397990 w 613864"/>
                <a:gd name="connsiteY41" fmla="*/ 639200 h 1306911"/>
                <a:gd name="connsiteX42" fmla="*/ 382385 w 613864"/>
                <a:gd name="connsiteY42" fmla="*/ 665209 h 1306911"/>
                <a:gd name="connsiteX43" fmla="*/ 358977 w 613864"/>
                <a:gd name="connsiteY43" fmla="*/ 667809 h 1306911"/>
                <a:gd name="connsiteX44" fmla="*/ 358977 w 613864"/>
                <a:gd name="connsiteY44" fmla="*/ 717226 h 1306911"/>
                <a:gd name="connsiteX45" fmla="*/ 345972 w 613864"/>
                <a:gd name="connsiteY45" fmla="*/ 732832 h 1306911"/>
                <a:gd name="connsiteX46" fmla="*/ 348573 w 613864"/>
                <a:gd name="connsiteY46" fmla="*/ 753640 h 1306911"/>
                <a:gd name="connsiteX47" fmla="*/ 351174 w 613864"/>
                <a:gd name="connsiteY47" fmla="*/ 769245 h 1306911"/>
                <a:gd name="connsiteX48" fmla="*/ 332968 w 613864"/>
                <a:gd name="connsiteY48" fmla="*/ 810859 h 1306911"/>
                <a:gd name="connsiteX49" fmla="*/ 332968 w 613864"/>
                <a:gd name="connsiteY49" fmla="*/ 829065 h 1306911"/>
                <a:gd name="connsiteX50" fmla="*/ 338169 w 613864"/>
                <a:gd name="connsiteY50" fmla="*/ 855074 h 1306911"/>
                <a:gd name="connsiteX51" fmla="*/ 364178 w 613864"/>
                <a:gd name="connsiteY51" fmla="*/ 894087 h 1306911"/>
                <a:gd name="connsiteX52" fmla="*/ 400591 w 613864"/>
                <a:gd name="connsiteY52" fmla="*/ 917495 h 1306911"/>
                <a:gd name="connsiteX53" fmla="*/ 416196 w 613864"/>
                <a:gd name="connsiteY53" fmla="*/ 914894 h 1306911"/>
                <a:gd name="connsiteX54" fmla="*/ 447407 w 613864"/>
                <a:gd name="connsiteY54" fmla="*/ 951306 h 1306911"/>
                <a:gd name="connsiteX55" fmla="*/ 408394 w 613864"/>
                <a:gd name="connsiteY55" fmla="*/ 1003325 h 1306911"/>
                <a:gd name="connsiteX56" fmla="*/ 364178 w 613864"/>
                <a:gd name="connsiteY56" fmla="*/ 1037137 h 1306911"/>
                <a:gd name="connsiteX57" fmla="*/ 366779 w 613864"/>
                <a:gd name="connsiteY57" fmla="*/ 1065746 h 1306911"/>
                <a:gd name="connsiteX58" fmla="*/ 322565 w 613864"/>
                <a:gd name="connsiteY58" fmla="*/ 1104760 h 1306911"/>
                <a:gd name="connsiteX59" fmla="*/ 322565 w 613864"/>
                <a:gd name="connsiteY59" fmla="*/ 1125567 h 1306911"/>
                <a:gd name="connsiteX60" fmla="*/ 286151 w 613864"/>
                <a:gd name="connsiteY60" fmla="*/ 1174984 h 1306911"/>
                <a:gd name="connsiteX61" fmla="*/ 260143 w 613864"/>
                <a:gd name="connsiteY61" fmla="*/ 1182786 h 1306911"/>
                <a:gd name="connsiteX62" fmla="*/ 254940 w 613864"/>
                <a:gd name="connsiteY62" fmla="*/ 1237405 h 1306911"/>
                <a:gd name="connsiteX63" fmla="*/ 260143 w 613864"/>
                <a:gd name="connsiteY63" fmla="*/ 1253011 h 1306911"/>
                <a:gd name="connsiteX64" fmla="*/ 273148 w 613864"/>
                <a:gd name="connsiteY64" fmla="*/ 1302428 h 1306911"/>
                <a:gd name="connsiteX65" fmla="*/ 274493 w 613864"/>
                <a:gd name="connsiteY65" fmla="*/ 1306911 h 130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13864" h="1306911">
                  <a:moveTo>
                    <a:pt x="0" y="1306911"/>
                  </a:moveTo>
                  <a:lnTo>
                    <a:pt x="0" y="661008"/>
                  </a:lnTo>
                  <a:lnTo>
                    <a:pt x="42969" y="614818"/>
                  </a:lnTo>
                  <a:lnTo>
                    <a:pt x="101488" y="535164"/>
                  </a:lnTo>
                  <a:lnTo>
                    <a:pt x="129123" y="471768"/>
                  </a:lnTo>
                  <a:lnTo>
                    <a:pt x="129123" y="440882"/>
                  </a:lnTo>
                  <a:lnTo>
                    <a:pt x="148629" y="403494"/>
                  </a:lnTo>
                  <a:lnTo>
                    <a:pt x="150255" y="195424"/>
                  </a:lnTo>
                  <a:lnTo>
                    <a:pt x="253528" y="0"/>
                  </a:lnTo>
                  <a:lnTo>
                    <a:pt x="312161" y="30591"/>
                  </a:lnTo>
                  <a:lnTo>
                    <a:pt x="338169" y="20187"/>
                  </a:lnTo>
                  <a:lnTo>
                    <a:pt x="348573" y="40995"/>
                  </a:lnTo>
                  <a:lnTo>
                    <a:pt x="384985" y="48798"/>
                  </a:lnTo>
                  <a:lnTo>
                    <a:pt x="408394" y="48798"/>
                  </a:lnTo>
                  <a:lnTo>
                    <a:pt x="439605" y="64403"/>
                  </a:lnTo>
                  <a:lnTo>
                    <a:pt x="421399" y="85210"/>
                  </a:lnTo>
                  <a:lnTo>
                    <a:pt x="434402" y="108618"/>
                  </a:lnTo>
                  <a:lnTo>
                    <a:pt x="426600" y="165838"/>
                  </a:lnTo>
                  <a:lnTo>
                    <a:pt x="416196" y="178842"/>
                  </a:lnTo>
                  <a:lnTo>
                    <a:pt x="416196" y="204851"/>
                  </a:lnTo>
                  <a:lnTo>
                    <a:pt x="437004" y="197048"/>
                  </a:lnTo>
                  <a:lnTo>
                    <a:pt x="439605" y="228259"/>
                  </a:lnTo>
                  <a:lnTo>
                    <a:pt x="489022" y="256869"/>
                  </a:lnTo>
                  <a:lnTo>
                    <a:pt x="520232" y="249066"/>
                  </a:lnTo>
                  <a:lnTo>
                    <a:pt x="561846" y="272475"/>
                  </a:lnTo>
                  <a:lnTo>
                    <a:pt x="600859" y="316689"/>
                  </a:lnTo>
                  <a:lnTo>
                    <a:pt x="611263" y="327093"/>
                  </a:lnTo>
                  <a:lnTo>
                    <a:pt x="613864" y="355703"/>
                  </a:lnTo>
                  <a:lnTo>
                    <a:pt x="593057" y="373909"/>
                  </a:lnTo>
                  <a:lnTo>
                    <a:pt x="580053" y="412922"/>
                  </a:lnTo>
                  <a:lnTo>
                    <a:pt x="528035" y="441532"/>
                  </a:lnTo>
                  <a:lnTo>
                    <a:pt x="502025" y="464940"/>
                  </a:lnTo>
                  <a:lnTo>
                    <a:pt x="465613" y="459739"/>
                  </a:lnTo>
                  <a:lnTo>
                    <a:pt x="423999" y="451935"/>
                  </a:lnTo>
                  <a:lnTo>
                    <a:pt x="408394" y="454537"/>
                  </a:lnTo>
                  <a:lnTo>
                    <a:pt x="408394" y="464940"/>
                  </a:lnTo>
                  <a:lnTo>
                    <a:pt x="387586" y="490949"/>
                  </a:lnTo>
                  <a:lnTo>
                    <a:pt x="397990" y="514357"/>
                  </a:lnTo>
                  <a:lnTo>
                    <a:pt x="395389" y="571577"/>
                  </a:lnTo>
                  <a:lnTo>
                    <a:pt x="384985" y="592384"/>
                  </a:lnTo>
                  <a:lnTo>
                    <a:pt x="397990" y="615792"/>
                  </a:lnTo>
                  <a:lnTo>
                    <a:pt x="397990" y="639200"/>
                  </a:lnTo>
                  <a:lnTo>
                    <a:pt x="382385" y="665209"/>
                  </a:lnTo>
                  <a:lnTo>
                    <a:pt x="358977" y="667809"/>
                  </a:lnTo>
                  <a:lnTo>
                    <a:pt x="358977" y="717226"/>
                  </a:lnTo>
                  <a:lnTo>
                    <a:pt x="345972" y="732832"/>
                  </a:lnTo>
                  <a:lnTo>
                    <a:pt x="348573" y="753640"/>
                  </a:lnTo>
                  <a:lnTo>
                    <a:pt x="351174" y="769245"/>
                  </a:lnTo>
                  <a:lnTo>
                    <a:pt x="332968" y="810859"/>
                  </a:lnTo>
                  <a:lnTo>
                    <a:pt x="332968" y="829065"/>
                  </a:lnTo>
                  <a:lnTo>
                    <a:pt x="338169" y="855074"/>
                  </a:lnTo>
                  <a:lnTo>
                    <a:pt x="364178" y="894087"/>
                  </a:lnTo>
                  <a:lnTo>
                    <a:pt x="400591" y="917495"/>
                  </a:lnTo>
                  <a:lnTo>
                    <a:pt x="416196" y="914894"/>
                  </a:lnTo>
                  <a:lnTo>
                    <a:pt x="447407" y="951306"/>
                  </a:lnTo>
                  <a:lnTo>
                    <a:pt x="408394" y="1003325"/>
                  </a:lnTo>
                  <a:lnTo>
                    <a:pt x="364178" y="1037137"/>
                  </a:lnTo>
                  <a:lnTo>
                    <a:pt x="366779" y="1065746"/>
                  </a:lnTo>
                  <a:lnTo>
                    <a:pt x="322565" y="1104760"/>
                  </a:lnTo>
                  <a:lnTo>
                    <a:pt x="322565" y="1125567"/>
                  </a:lnTo>
                  <a:lnTo>
                    <a:pt x="286151" y="1174984"/>
                  </a:lnTo>
                  <a:lnTo>
                    <a:pt x="260143" y="1182786"/>
                  </a:lnTo>
                  <a:lnTo>
                    <a:pt x="254940" y="1237405"/>
                  </a:lnTo>
                  <a:lnTo>
                    <a:pt x="260143" y="1253011"/>
                  </a:lnTo>
                  <a:lnTo>
                    <a:pt x="273148" y="1302428"/>
                  </a:lnTo>
                  <a:lnTo>
                    <a:pt x="274493" y="130691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981DC6FA-82AF-CB3B-DD45-23D9623E477D}"/>
                </a:ext>
              </a:extLst>
            </p:cNvPr>
            <p:cNvSpPr/>
            <p:nvPr/>
          </p:nvSpPr>
          <p:spPr>
            <a:xfrm>
              <a:off x="7182628" y="3764699"/>
              <a:ext cx="975706" cy="912395"/>
            </a:xfrm>
            <a:custGeom>
              <a:avLst/>
              <a:gdLst>
                <a:gd name="connsiteX0" fmla="*/ 180053 w 925003"/>
                <a:gd name="connsiteY0" fmla="*/ 0 h 864983"/>
                <a:gd name="connsiteX1" fmla="*/ 858178 w 925003"/>
                <a:gd name="connsiteY1" fmla="*/ 0 h 864983"/>
                <a:gd name="connsiteX2" fmla="*/ 863359 w 925003"/>
                <a:gd name="connsiteY2" fmla="*/ 6908 h 864983"/>
                <a:gd name="connsiteX3" fmla="*/ 836236 w 925003"/>
                <a:gd name="connsiteY3" fmla="*/ 58688 h 864983"/>
                <a:gd name="connsiteX4" fmla="*/ 848565 w 925003"/>
                <a:gd name="connsiteY4" fmla="*/ 83346 h 864983"/>
                <a:gd name="connsiteX5" fmla="*/ 796784 w 925003"/>
                <a:gd name="connsiteY5" fmla="*/ 130195 h 864983"/>
                <a:gd name="connsiteX6" fmla="*/ 809113 w 925003"/>
                <a:gd name="connsiteY6" fmla="*/ 147455 h 864983"/>
                <a:gd name="connsiteX7" fmla="*/ 809113 w 925003"/>
                <a:gd name="connsiteY7" fmla="*/ 164715 h 864983"/>
                <a:gd name="connsiteX8" fmla="*/ 774593 w 925003"/>
                <a:gd name="connsiteY8" fmla="*/ 184441 h 864983"/>
                <a:gd name="connsiteX9" fmla="*/ 769661 w 925003"/>
                <a:gd name="connsiteY9" fmla="*/ 201701 h 864983"/>
                <a:gd name="connsiteX10" fmla="*/ 796784 w 925003"/>
                <a:gd name="connsiteY10" fmla="*/ 216495 h 864983"/>
                <a:gd name="connsiteX11" fmla="*/ 796784 w 925003"/>
                <a:gd name="connsiteY11" fmla="*/ 246084 h 864983"/>
                <a:gd name="connsiteX12" fmla="*/ 823907 w 925003"/>
                <a:gd name="connsiteY12" fmla="*/ 265810 h 864983"/>
                <a:gd name="connsiteX13" fmla="*/ 811579 w 925003"/>
                <a:gd name="connsiteY13" fmla="*/ 302796 h 864983"/>
                <a:gd name="connsiteX14" fmla="*/ 838702 w 925003"/>
                <a:gd name="connsiteY14" fmla="*/ 317590 h 864983"/>
                <a:gd name="connsiteX15" fmla="*/ 836236 w 925003"/>
                <a:gd name="connsiteY15" fmla="*/ 357042 h 864983"/>
                <a:gd name="connsiteX16" fmla="*/ 907742 w 925003"/>
                <a:gd name="connsiteY16" fmla="*/ 398960 h 864983"/>
                <a:gd name="connsiteX17" fmla="*/ 905277 w 925003"/>
                <a:gd name="connsiteY17" fmla="*/ 421151 h 864983"/>
                <a:gd name="connsiteX18" fmla="*/ 883085 w 925003"/>
                <a:gd name="connsiteY18" fmla="*/ 435946 h 864983"/>
                <a:gd name="connsiteX19" fmla="*/ 883085 w 925003"/>
                <a:gd name="connsiteY19" fmla="*/ 448274 h 864983"/>
                <a:gd name="connsiteX20" fmla="*/ 922537 w 925003"/>
                <a:gd name="connsiteY20" fmla="*/ 472932 h 864983"/>
                <a:gd name="connsiteX21" fmla="*/ 873222 w 925003"/>
                <a:gd name="connsiteY21" fmla="*/ 507452 h 864983"/>
                <a:gd name="connsiteX22" fmla="*/ 883085 w 925003"/>
                <a:gd name="connsiteY22" fmla="*/ 539506 h 864983"/>
                <a:gd name="connsiteX23" fmla="*/ 870756 w 925003"/>
                <a:gd name="connsiteY23" fmla="*/ 578958 h 864983"/>
                <a:gd name="connsiteX24" fmla="*/ 878154 w 925003"/>
                <a:gd name="connsiteY24" fmla="*/ 591287 h 864983"/>
                <a:gd name="connsiteX25" fmla="*/ 907742 w 925003"/>
                <a:gd name="connsiteY25" fmla="*/ 606081 h 864983"/>
                <a:gd name="connsiteX26" fmla="*/ 925003 w 925003"/>
                <a:gd name="connsiteY26" fmla="*/ 635670 h 864983"/>
                <a:gd name="connsiteX27" fmla="*/ 907742 w 925003"/>
                <a:gd name="connsiteY27" fmla="*/ 672656 h 864983"/>
                <a:gd name="connsiteX28" fmla="*/ 892948 w 925003"/>
                <a:gd name="connsiteY28" fmla="*/ 697313 h 864983"/>
                <a:gd name="connsiteX29" fmla="*/ 885551 w 925003"/>
                <a:gd name="connsiteY29" fmla="*/ 709642 h 864983"/>
                <a:gd name="connsiteX30" fmla="*/ 888017 w 925003"/>
                <a:gd name="connsiteY30" fmla="*/ 758957 h 864983"/>
                <a:gd name="connsiteX31" fmla="*/ 860893 w 925003"/>
                <a:gd name="connsiteY31" fmla="*/ 761422 h 864983"/>
                <a:gd name="connsiteX32" fmla="*/ 833770 w 925003"/>
                <a:gd name="connsiteY32" fmla="*/ 805806 h 864983"/>
                <a:gd name="connsiteX33" fmla="*/ 804181 w 925003"/>
                <a:gd name="connsiteY33" fmla="*/ 813203 h 864983"/>
                <a:gd name="connsiteX34" fmla="*/ 769661 w 925003"/>
                <a:gd name="connsiteY34" fmla="*/ 855120 h 864983"/>
                <a:gd name="connsiteX35" fmla="*/ 732675 w 925003"/>
                <a:gd name="connsiteY35" fmla="*/ 837860 h 864983"/>
                <a:gd name="connsiteX36" fmla="*/ 683360 w 925003"/>
                <a:gd name="connsiteY36" fmla="*/ 864983 h 864983"/>
                <a:gd name="connsiteX37" fmla="*/ 663634 w 925003"/>
                <a:gd name="connsiteY37" fmla="*/ 840326 h 864983"/>
                <a:gd name="connsiteX38" fmla="*/ 614320 w 925003"/>
                <a:gd name="connsiteY38" fmla="*/ 832929 h 864983"/>
                <a:gd name="connsiteX39" fmla="*/ 606923 w 925003"/>
                <a:gd name="connsiteY39" fmla="*/ 813203 h 864983"/>
                <a:gd name="connsiteX40" fmla="*/ 574868 w 925003"/>
                <a:gd name="connsiteY40" fmla="*/ 803340 h 864983"/>
                <a:gd name="connsiteX41" fmla="*/ 574868 w 925003"/>
                <a:gd name="connsiteY41" fmla="*/ 751559 h 864983"/>
                <a:gd name="connsiteX42" fmla="*/ 555142 w 925003"/>
                <a:gd name="connsiteY42" fmla="*/ 719505 h 864983"/>
                <a:gd name="connsiteX43" fmla="*/ 518156 w 925003"/>
                <a:gd name="connsiteY43" fmla="*/ 714573 h 864983"/>
                <a:gd name="connsiteX44" fmla="*/ 498430 w 925003"/>
                <a:gd name="connsiteY44" fmla="*/ 694848 h 864983"/>
                <a:gd name="connsiteX45" fmla="*/ 454047 w 925003"/>
                <a:gd name="connsiteY45" fmla="*/ 665259 h 864983"/>
                <a:gd name="connsiteX46" fmla="*/ 434321 w 925003"/>
                <a:gd name="connsiteY46" fmla="*/ 689916 h 864983"/>
                <a:gd name="connsiteX47" fmla="*/ 399801 w 925003"/>
                <a:gd name="connsiteY47" fmla="*/ 662793 h 864983"/>
                <a:gd name="connsiteX48" fmla="*/ 370212 w 925003"/>
                <a:gd name="connsiteY48" fmla="*/ 670190 h 864983"/>
                <a:gd name="connsiteX49" fmla="*/ 333226 w 925003"/>
                <a:gd name="connsiteY49" fmla="*/ 657862 h 864983"/>
                <a:gd name="connsiteX50" fmla="*/ 320897 w 925003"/>
                <a:gd name="connsiteY50" fmla="*/ 633204 h 864983"/>
                <a:gd name="connsiteX51" fmla="*/ 286377 w 925003"/>
                <a:gd name="connsiteY51" fmla="*/ 640601 h 864983"/>
                <a:gd name="connsiteX52" fmla="*/ 254322 w 925003"/>
                <a:gd name="connsiteY52" fmla="*/ 625807 h 864983"/>
                <a:gd name="connsiteX53" fmla="*/ 234596 w 925003"/>
                <a:gd name="connsiteY53" fmla="*/ 611013 h 864983"/>
                <a:gd name="connsiteX54" fmla="*/ 195145 w 925003"/>
                <a:gd name="connsiteY54" fmla="*/ 596218 h 864983"/>
                <a:gd name="connsiteX55" fmla="*/ 182816 w 925003"/>
                <a:gd name="connsiteY55" fmla="*/ 541972 h 864983"/>
                <a:gd name="connsiteX56" fmla="*/ 131036 w 925003"/>
                <a:gd name="connsiteY56" fmla="*/ 549369 h 864983"/>
                <a:gd name="connsiteX57" fmla="*/ 126104 w 925003"/>
                <a:gd name="connsiteY57" fmla="*/ 571561 h 864983"/>
                <a:gd name="connsiteX58" fmla="*/ 89118 w 925003"/>
                <a:gd name="connsiteY58" fmla="*/ 556767 h 864983"/>
                <a:gd name="connsiteX59" fmla="*/ 0 w 925003"/>
                <a:gd name="connsiteY59" fmla="*/ 556767 h 864983"/>
                <a:gd name="connsiteX60" fmla="*/ 12680 w 925003"/>
                <a:gd name="connsiteY60" fmla="*/ 512383 h 864983"/>
                <a:gd name="connsiteX61" fmla="*/ 32406 w 925003"/>
                <a:gd name="connsiteY61" fmla="*/ 482794 h 864983"/>
                <a:gd name="connsiteX62" fmla="*/ 32406 w 925003"/>
                <a:gd name="connsiteY62" fmla="*/ 458137 h 864983"/>
                <a:gd name="connsiteX63" fmla="*/ 25009 w 925003"/>
                <a:gd name="connsiteY63" fmla="*/ 433480 h 864983"/>
                <a:gd name="connsiteX64" fmla="*/ 44735 w 925003"/>
                <a:gd name="connsiteY64" fmla="*/ 391562 h 864983"/>
                <a:gd name="connsiteX65" fmla="*/ 39803 w 925003"/>
                <a:gd name="connsiteY65" fmla="*/ 364439 h 864983"/>
                <a:gd name="connsiteX66" fmla="*/ 54598 w 925003"/>
                <a:gd name="connsiteY66" fmla="*/ 337316 h 864983"/>
                <a:gd name="connsiteX67" fmla="*/ 96515 w 925003"/>
                <a:gd name="connsiteY67" fmla="*/ 334850 h 864983"/>
                <a:gd name="connsiteX68" fmla="*/ 155693 w 925003"/>
                <a:gd name="connsiteY68" fmla="*/ 174578 h 864983"/>
                <a:gd name="connsiteX0" fmla="*/ 180053 w 925003"/>
                <a:gd name="connsiteY0" fmla="*/ 101533 h 966516"/>
                <a:gd name="connsiteX1" fmla="*/ 515780 w 925003"/>
                <a:gd name="connsiteY1" fmla="*/ 0 h 966516"/>
                <a:gd name="connsiteX2" fmla="*/ 858178 w 925003"/>
                <a:gd name="connsiteY2" fmla="*/ 101533 h 966516"/>
                <a:gd name="connsiteX3" fmla="*/ 863359 w 925003"/>
                <a:gd name="connsiteY3" fmla="*/ 108441 h 966516"/>
                <a:gd name="connsiteX4" fmla="*/ 836236 w 925003"/>
                <a:gd name="connsiteY4" fmla="*/ 160221 h 966516"/>
                <a:gd name="connsiteX5" fmla="*/ 848565 w 925003"/>
                <a:gd name="connsiteY5" fmla="*/ 184879 h 966516"/>
                <a:gd name="connsiteX6" fmla="*/ 796784 w 925003"/>
                <a:gd name="connsiteY6" fmla="*/ 231728 h 966516"/>
                <a:gd name="connsiteX7" fmla="*/ 809113 w 925003"/>
                <a:gd name="connsiteY7" fmla="*/ 248988 h 966516"/>
                <a:gd name="connsiteX8" fmla="*/ 809113 w 925003"/>
                <a:gd name="connsiteY8" fmla="*/ 266248 h 966516"/>
                <a:gd name="connsiteX9" fmla="*/ 774593 w 925003"/>
                <a:gd name="connsiteY9" fmla="*/ 285974 h 966516"/>
                <a:gd name="connsiteX10" fmla="*/ 769661 w 925003"/>
                <a:gd name="connsiteY10" fmla="*/ 303234 h 966516"/>
                <a:gd name="connsiteX11" fmla="*/ 796784 w 925003"/>
                <a:gd name="connsiteY11" fmla="*/ 318028 h 966516"/>
                <a:gd name="connsiteX12" fmla="*/ 796784 w 925003"/>
                <a:gd name="connsiteY12" fmla="*/ 347617 h 966516"/>
                <a:gd name="connsiteX13" fmla="*/ 823907 w 925003"/>
                <a:gd name="connsiteY13" fmla="*/ 367343 h 966516"/>
                <a:gd name="connsiteX14" fmla="*/ 811579 w 925003"/>
                <a:gd name="connsiteY14" fmla="*/ 404329 h 966516"/>
                <a:gd name="connsiteX15" fmla="*/ 838702 w 925003"/>
                <a:gd name="connsiteY15" fmla="*/ 419123 h 966516"/>
                <a:gd name="connsiteX16" fmla="*/ 836236 w 925003"/>
                <a:gd name="connsiteY16" fmla="*/ 458575 h 966516"/>
                <a:gd name="connsiteX17" fmla="*/ 907742 w 925003"/>
                <a:gd name="connsiteY17" fmla="*/ 500493 h 966516"/>
                <a:gd name="connsiteX18" fmla="*/ 905277 w 925003"/>
                <a:gd name="connsiteY18" fmla="*/ 522684 h 966516"/>
                <a:gd name="connsiteX19" fmla="*/ 883085 w 925003"/>
                <a:gd name="connsiteY19" fmla="*/ 537479 h 966516"/>
                <a:gd name="connsiteX20" fmla="*/ 883085 w 925003"/>
                <a:gd name="connsiteY20" fmla="*/ 549807 h 966516"/>
                <a:gd name="connsiteX21" fmla="*/ 922537 w 925003"/>
                <a:gd name="connsiteY21" fmla="*/ 574465 h 966516"/>
                <a:gd name="connsiteX22" fmla="*/ 873222 w 925003"/>
                <a:gd name="connsiteY22" fmla="*/ 608985 h 966516"/>
                <a:gd name="connsiteX23" fmla="*/ 883085 w 925003"/>
                <a:gd name="connsiteY23" fmla="*/ 641039 h 966516"/>
                <a:gd name="connsiteX24" fmla="*/ 870756 w 925003"/>
                <a:gd name="connsiteY24" fmla="*/ 680491 h 966516"/>
                <a:gd name="connsiteX25" fmla="*/ 878154 w 925003"/>
                <a:gd name="connsiteY25" fmla="*/ 692820 h 966516"/>
                <a:gd name="connsiteX26" fmla="*/ 907742 w 925003"/>
                <a:gd name="connsiteY26" fmla="*/ 707614 h 966516"/>
                <a:gd name="connsiteX27" fmla="*/ 925003 w 925003"/>
                <a:gd name="connsiteY27" fmla="*/ 737203 h 966516"/>
                <a:gd name="connsiteX28" fmla="*/ 907742 w 925003"/>
                <a:gd name="connsiteY28" fmla="*/ 774189 h 966516"/>
                <a:gd name="connsiteX29" fmla="*/ 892948 w 925003"/>
                <a:gd name="connsiteY29" fmla="*/ 798846 h 966516"/>
                <a:gd name="connsiteX30" fmla="*/ 885551 w 925003"/>
                <a:gd name="connsiteY30" fmla="*/ 811175 h 966516"/>
                <a:gd name="connsiteX31" fmla="*/ 888017 w 925003"/>
                <a:gd name="connsiteY31" fmla="*/ 860490 h 966516"/>
                <a:gd name="connsiteX32" fmla="*/ 860893 w 925003"/>
                <a:gd name="connsiteY32" fmla="*/ 862955 h 966516"/>
                <a:gd name="connsiteX33" fmla="*/ 833770 w 925003"/>
                <a:gd name="connsiteY33" fmla="*/ 907339 h 966516"/>
                <a:gd name="connsiteX34" fmla="*/ 804181 w 925003"/>
                <a:gd name="connsiteY34" fmla="*/ 914736 h 966516"/>
                <a:gd name="connsiteX35" fmla="*/ 769661 w 925003"/>
                <a:gd name="connsiteY35" fmla="*/ 956653 h 966516"/>
                <a:gd name="connsiteX36" fmla="*/ 732675 w 925003"/>
                <a:gd name="connsiteY36" fmla="*/ 939393 h 966516"/>
                <a:gd name="connsiteX37" fmla="*/ 683360 w 925003"/>
                <a:gd name="connsiteY37" fmla="*/ 966516 h 966516"/>
                <a:gd name="connsiteX38" fmla="*/ 663634 w 925003"/>
                <a:gd name="connsiteY38" fmla="*/ 941859 h 966516"/>
                <a:gd name="connsiteX39" fmla="*/ 614320 w 925003"/>
                <a:gd name="connsiteY39" fmla="*/ 934462 h 966516"/>
                <a:gd name="connsiteX40" fmla="*/ 606923 w 925003"/>
                <a:gd name="connsiteY40" fmla="*/ 914736 h 966516"/>
                <a:gd name="connsiteX41" fmla="*/ 574868 w 925003"/>
                <a:gd name="connsiteY41" fmla="*/ 904873 h 966516"/>
                <a:gd name="connsiteX42" fmla="*/ 574868 w 925003"/>
                <a:gd name="connsiteY42" fmla="*/ 853092 h 966516"/>
                <a:gd name="connsiteX43" fmla="*/ 555142 w 925003"/>
                <a:gd name="connsiteY43" fmla="*/ 821038 h 966516"/>
                <a:gd name="connsiteX44" fmla="*/ 518156 w 925003"/>
                <a:gd name="connsiteY44" fmla="*/ 816106 h 966516"/>
                <a:gd name="connsiteX45" fmla="*/ 498430 w 925003"/>
                <a:gd name="connsiteY45" fmla="*/ 796381 h 966516"/>
                <a:gd name="connsiteX46" fmla="*/ 454047 w 925003"/>
                <a:gd name="connsiteY46" fmla="*/ 766792 h 966516"/>
                <a:gd name="connsiteX47" fmla="*/ 434321 w 925003"/>
                <a:gd name="connsiteY47" fmla="*/ 791449 h 966516"/>
                <a:gd name="connsiteX48" fmla="*/ 399801 w 925003"/>
                <a:gd name="connsiteY48" fmla="*/ 764326 h 966516"/>
                <a:gd name="connsiteX49" fmla="*/ 370212 w 925003"/>
                <a:gd name="connsiteY49" fmla="*/ 771723 h 966516"/>
                <a:gd name="connsiteX50" fmla="*/ 333226 w 925003"/>
                <a:gd name="connsiteY50" fmla="*/ 759395 h 966516"/>
                <a:gd name="connsiteX51" fmla="*/ 320897 w 925003"/>
                <a:gd name="connsiteY51" fmla="*/ 734737 h 966516"/>
                <a:gd name="connsiteX52" fmla="*/ 286377 w 925003"/>
                <a:gd name="connsiteY52" fmla="*/ 742134 h 966516"/>
                <a:gd name="connsiteX53" fmla="*/ 254322 w 925003"/>
                <a:gd name="connsiteY53" fmla="*/ 727340 h 966516"/>
                <a:gd name="connsiteX54" fmla="*/ 234596 w 925003"/>
                <a:gd name="connsiteY54" fmla="*/ 712546 h 966516"/>
                <a:gd name="connsiteX55" fmla="*/ 195145 w 925003"/>
                <a:gd name="connsiteY55" fmla="*/ 697751 h 966516"/>
                <a:gd name="connsiteX56" fmla="*/ 182816 w 925003"/>
                <a:gd name="connsiteY56" fmla="*/ 643505 h 966516"/>
                <a:gd name="connsiteX57" fmla="*/ 131036 w 925003"/>
                <a:gd name="connsiteY57" fmla="*/ 650902 h 966516"/>
                <a:gd name="connsiteX58" fmla="*/ 126104 w 925003"/>
                <a:gd name="connsiteY58" fmla="*/ 673094 h 966516"/>
                <a:gd name="connsiteX59" fmla="*/ 89118 w 925003"/>
                <a:gd name="connsiteY59" fmla="*/ 658300 h 966516"/>
                <a:gd name="connsiteX60" fmla="*/ 0 w 925003"/>
                <a:gd name="connsiteY60" fmla="*/ 658300 h 966516"/>
                <a:gd name="connsiteX61" fmla="*/ 12680 w 925003"/>
                <a:gd name="connsiteY61" fmla="*/ 613916 h 966516"/>
                <a:gd name="connsiteX62" fmla="*/ 32406 w 925003"/>
                <a:gd name="connsiteY62" fmla="*/ 584327 h 966516"/>
                <a:gd name="connsiteX63" fmla="*/ 32406 w 925003"/>
                <a:gd name="connsiteY63" fmla="*/ 559670 h 966516"/>
                <a:gd name="connsiteX64" fmla="*/ 25009 w 925003"/>
                <a:gd name="connsiteY64" fmla="*/ 535013 h 966516"/>
                <a:gd name="connsiteX65" fmla="*/ 44735 w 925003"/>
                <a:gd name="connsiteY65" fmla="*/ 493095 h 966516"/>
                <a:gd name="connsiteX66" fmla="*/ 39803 w 925003"/>
                <a:gd name="connsiteY66" fmla="*/ 465972 h 966516"/>
                <a:gd name="connsiteX67" fmla="*/ 54598 w 925003"/>
                <a:gd name="connsiteY67" fmla="*/ 438849 h 966516"/>
                <a:gd name="connsiteX68" fmla="*/ 96515 w 925003"/>
                <a:gd name="connsiteY68" fmla="*/ 436383 h 966516"/>
                <a:gd name="connsiteX69" fmla="*/ 155693 w 925003"/>
                <a:gd name="connsiteY69" fmla="*/ 276111 h 966516"/>
                <a:gd name="connsiteX70" fmla="*/ 180053 w 925003"/>
                <a:gd name="connsiteY70" fmla="*/ 101533 h 966516"/>
                <a:gd name="connsiteX0" fmla="*/ 515780 w 925003"/>
                <a:gd name="connsiteY0" fmla="*/ 0 h 966516"/>
                <a:gd name="connsiteX1" fmla="*/ 858178 w 925003"/>
                <a:gd name="connsiteY1" fmla="*/ 101533 h 966516"/>
                <a:gd name="connsiteX2" fmla="*/ 863359 w 925003"/>
                <a:gd name="connsiteY2" fmla="*/ 108441 h 966516"/>
                <a:gd name="connsiteX3" fmla="*/ 836236 w 925003"/>
                <a:gd name="connsiteY3" fmla="*/ 160221 h 966516"/>
                <a:gd name="connsiteX4" fmla="*/ 848565 w 925003"/>
                <a:gd name="connsiteY4" fmla="*/ 184879 h 966516"/>
                <a:gd name="connsiteX5" fmla="*/ 796784 w 925003"/>
                <a:gd name="connsiteY5" fmla="*/ 231728 h 966516"/>
                <a:gd name="connsiteX6" fmla="*/ 809113 w 925003"/>
                <a:gd name="connsiteY6" fmla="*/ 248988 h 966516"/>
                <a:gd name="connsiteX7" fmla="*/ 809113 w 925003"/>
                <a:gd name="connsiteY7" fmla="*/ 266248 h 966516"/>
                <a:gd name="connsiteX8" fmla="*/ 774593 w 925003"/>
                <a:gd name="connsiteY8" fmla="*/ 285974 h 966516"/>
                <a:gd name="connsiteX9" fmla="*/ 769661 w 925003"/>
                <a:gd name="connsiteY9" fmla="*/ 303234 h 966516"/>
                <a:gd name="connsiteX10" fmla="*/ 796784 w 925003"/>
                <a:gd name="connsiteY10" fmla="*/ 318028 h 966516"/>
                <a:gd name="connsiteX11" fmla="*/ 796784 w 925003"/>
                <a:gd name="connsiteY11" fmla="*/ 347617 h 966516"/>
                <a:gd name="connsiteX12" fmla="*/ 823907 w 925003"/>
                <a:gd name="connsiteY12" fmla="*/ 367343 h 966516"/>
                <a:gd name="connsiteX13" fmla="*/ 811579 w 925003"/>
                <a:gd name="connsiteY13" fmla="*/ 404329 h 966516"/>
                <a:gd name="connsiteX14" fmla="*/ 838702 w 925003"/>
                <a:gd name="connsiteY14" fmla="*/ 419123 h 966516"/>
                <a:gd name="connsiteX15" fmla="*/ 836236 w 925003"/>
                <a:gd name="connsiteY15" fmla="*/ 458575 h 966516"/>
                <a:gd name="connsiteX16" fmla="*/ 907742 w 925003"/>
                <a:gd name="connsiteY16" fmla="*/ 500493 h 966516"/>
                <a:gd name="connsiteX17" fmla="*/ 905277 w 925003"/>
                <a:gd name="connsiteY17" fmla="*/ 522684 h 966516"/>
                <a:gd name="connsiteX18" fmla="*/ 883085 w 925003"/>
                <a:gd name="connsiteY18" fmla="*/ 537479 h 966516"/>
                <a:gd name="connsiteX19" fmla="*/ 883085 w 925003"/>
                <a:gd name="connsiteY19" fmla="*/ 549807 h 966516"/>
                <a:gd name="connsiteX20" fmla="*/ 922537 w 925003"/>
                <a:gd name="connsiteY20" fmla="*/ 574465 h 966516"/>
                <a:gd name="connsiteX21" fmla="*/ 873222 w 925003"/>
                <a:gd name="connsiteY21" fmla="*/ 608985 h 966516"/>
                <a:gd name="connsiteX22" fmla="*/ 883085 w 925003"/>
                <a:gd name="connsiteY22" fmla="*/ 641039 h 966516"/>
                <a:gd name="connsiteX23" fmla="*/ 870756 w 925003"/>
                <a:gd name="connsiteY23" fmla="*/ 680491 h 966516"/>
                <a:gd name="connsiteX24" fmla="*/ 878154 w 925003"/>
                <a:gd name="connsiteY24" fmla="*/ 692820 h 966516"/>
                <a:gd name="connsiteX25" fmla="*/ 907742 w 925003"/>
                <a:gd name="connsiteY25" fmla="*/ 707614 h 966516"/>
                <a:gd name="connsiteX26" fmla="*/ 925003 w 925003"/>
                <a:gd name="connsiteY26" fmla="*/ 737203 h 966516"/>
                <a:gd name="connsiteX27" fmla="*/ 907742 w 925003"/>
                <a:gd name="connsiteY27" fmla="*/ 774189 h 966516"/>
                <a:gd name="connsiteX28" fmla="*/ 892948 w 925003"/>
                <a:gd name="connsiteY28" fmla="*/ 798846 h 966516"/>
                <a:gd name="connsiteX29" fmla="*/ 885551 w 925003"/>
                <a:gd name="connsiteY29" fmla="*/ 811175 h 966516"/>
                <a:gd name="connsiteX30" fmla="*/ 888017 w 925003"/>
                <a:gd name="connsiteY30" fmla="*/ 860490 h 966516"/>
                <a:gd name="connsiteX31" fmla="*/ 860893 w 925003"/>
                <a:gd name="connsiteY31" fmla="*/ 862955 h 966516"/>
                <a:gd name="connsiteX32" fmla="*/ 833770 w 925003"/>
                <a:gd name="connsiteY32" fmla="*/ 907339 h 966516"/>
                <a:gd name="connsiteX33" fmla="*/ 804181 w 925003"/>
                <a:gd name="connsiteY33" fmla="*/ 914736 h 966516"/>
                <a:gd name="connsiteX34" fmla="*/ 769661 w 925003"/>
                <a:gd name="connsiteY34" fmla="*/ 956653 h 966516"/>
                <a:gd name="connsiteX35" fmla="*/ 732675 w 925003"/>
                <a:gd name="connsiteY35" fmla="*/ 939393 h 966516"/>
                <a:gd name="connsiteX36" fmla="*/ 683360 w 925003"/>
                <a:gd name="connsiteY36" fmla="*/ 966516 h 966516"/>
                <a:gd name="connsiteX37" fmla="*/ 663634 w 925003"/>
                <a:gd name="connsiteY37" fmla="*/ 941859 h 966516"/>
                <a:gd name="connsiteX38" fmla="*/ 614320 w 925003"/>
                <a:gd name="connsiteY38" fmla="*/ 934462 h 966516"/>
                <a:gd name="connsiteX39" fmla="*/ 606923 w 925003"/>
                <a:gd name="connsiteY39" fmla="*/ 914736 h 966516"/>
                <a:gd name="connsiteX40" fmla="*/ 574868 w 925003"/>
                <a:gd name="connsiteY40" fmla="*/ 904873 h 966516"/>
                <a:gd name="connsiteX41" fmla="*/ 574868 w 925003"/>
                <a:gd name="connsiteY41" fmla="*/ 853092 h 966516"/>
                <a:gd name="connsiteX42" fmla="*/ 555142 w 925003"/>
                <a:gd name="connsiteY42" fmla="*/ 821038 h 966516"/>
                <a:gd name="connsiteX43" fmla="*/ 518156 w 925003"/>
                <a:gd name="connsiteY43" fmla="*/ 816106 h 966516"/>
                <a:gd name="connsiteX44" fmla="*/ 498430 w 925003"/>
                <a:gd name="connsiteY44" fmla="*/ 796381 h 966516"/>
                <a:gd name="connsiteX45" fmla="*/ 454047 w 925003"/>
                <a:gd name="connsiteY45" fmla="*/ 766792 h 966516"/>
                <a:gd name="connsiteX46" fmla="*/ 434321 w 925003"/>
                <a:gd name="connsiteY46" fmla="*/ 791449 h 966516"/>
                <a:gd name="connsiteX47" fmla="*/ 399801 w 925003"/>
                <a:gd name="connsiteY47" fmla="*/ 764326 h 966516"/>
                <a:gd name="connsiteX48" fmla="*/ 370212 w 925003"/>
                <a:gd name="connsiteY48" fmla="*/ 771723 h 966516"/>
                <a:gd name="connsiteX49" fmla="*/ 333226 w 925003"/>
                <a:gd name="connsiteY49" fmla="*/ 759395 h 966516"/>
                <a:gd name="connsiteX50" fmla="*/ 320897 w 925003"/>
                <a:gd name="connsiteY50" fmla="*/ 734737 h 966516"/>
                <a:gd name="connsiteX51" fmla="*/ 286377 w 925003"/>
                <a:gd name="connsiteY51" fmla="*/ 742134 h 966516"/>
                <a:gd name="connsiteX52" fmla="*/ 254322 w 925003"/>
                <a:gd name="connsiteY52" fmla="*/ 727340 h 966516"/>
                <a:gd name="connsiteX53" fmla="*/ 234596 w 925003"/>
                <a:gd name="connsiteY53" fmla="*/ 712546 h 966516"/>
                <a:gd name="connsiteX54" fmla="*/ 195145 w 925003"/>
                <a:gd name="connsiteY54" fmla="*/ 697751 h 966516"/>
                <a:gd name="connsiteX55" fmla="*/ 182816 w 925003"/>
                <a:gd name="connsiteY55" fmla="*/ 643505 h 966516"/>
                <a:gd name="connsiteX56" fmla="*/ 131036 w 925003"/>
                <a:gd name="connsiteY56" fmla="*/ 650902 h 966516"/>
                <a:gd name="connsiteX57" fmla="*/ 126104 w 925003"/>
                <a:gd name="connsiteY57" fmla="*/ 673094 h 966516"/>
                <a:gd name="connsiteX58" fmla="*/ 89118 w 925003"/>
                <a:gd name="connsiteY58" fmla="*/ 658300 h 966516"/>
                <a:gd name="connsiteX59" fmla="*/ 0 w 925003"/>
                <a:gd name="connsiteY59" fmla="*/ 658300 h 966516"/>
                <a:gd name="connsiteX60" fmla="*/ 12680 w 925003"/>
                <a:gd name="connsiteY60" fmla="*/ 613916 h 966516"/>
                <a:gd name="connsiteX61" fmla="*/ 32406 w 925003"/>
                <a:gd name="connsiteY61" fmla="*/ 584327 h 966516"/>
                <a:gd name="connsiteX62" fmla="*/ 32406 w 925003"/>
                <a:gd name="connsiteY62" fmla="*/ 559670 h 966516"/>
                <a:gd name="connsiteX63" fmla="*/ 25009 w 925003"/>
                <a:gd name="connsiteY63" fmla="*/ 535013 h 966516"/>
                <a:gd name="connsiteX64" fmla="*/ 44735 w 925003"/>
                <a:gd name="connsiteY64" fmla="*/ 493095 h 966516"/>
                <a:gd name="connsiteX65" fmla="*/ 39803 w 925003"/>
                <a:gd name="connsiteY65" fmla="*/ 465972 h 966516"/>
                <a:gd name="connsiteX66" fmla="*/ 54598 w 925003"/>
                <a:gd name="connsiteY66" fmla="*/ 438849 h 966516"/>
                <a:gd name="connsiteX67" fmla="*/ 96515 w 925003"/>
                <a:gd name="connsiteY67" fmla="*/ 436383 h 966516"/>
                <a:gd name="connsiteX68" fmla="*/ 155693 w 925003"/>
                <a:gd name="connsiteY68" fmla="*/ 276111 h 966516"/>
                <a:gd name="connsiteX69" fmla="*/ 180053 w 925003"/>
                <a:gd name="connsiteY69" fmla="*/ 101533 h 966516"/>
                <a:gd name="connsiteX70" fmla="*/ 602468 w 925003"/>
                <a:gd name="connsiteY70" fmla="*/ 86688 h 966516"/>
                <a:gd name="connsiteX0" fmla="*/ 858178 w 925003"/>
                <a:gd name="connsiteY0" fmla="*/ 48631 h 913614"/>
                <a:gd name="connsiteX1" fmla="*/ 863359 w 925003"/>
                <a:gd name="connsiteY1" fmla="*/ 55539 h 913614"/>
                <a:gd name="connsiteX2" fmla="*/ 836236 w 925003"/>
                <a:gd name="connsiteY2" fmla="*/ 107319 h 913614"/>
                <a:gd name="connsiteX3" fmla="*/ 848565 w 925003"/>
                <a:gd name="connsiteY3" fmla="*/ 131977 h 913614"/>
                <a:gd name="connsiteX4" fmla="*/ 796784 w 925003"/>
                <a:gd name="connsiteY4" fmla="*/ 178826 h 913614"/>
                <a:gd name="connsiteX5" fmla="*/ 809113 w 925003"/>
                <a:gd name="connsiteY5" fmla="*/ 196086 h 913614"/>
                <a:gd name="connsiteX6" fmla="*/ 809113 w 925003"/>
                <a:gd name="connsiteY6" fmla="*/ 213346 h 913614"/>
                <a:gd name="connsiteX7" fmla="*/ 774593 w 925003"/>
                <a:gd name="connsiteY7" fmla="*/ 233072 h 913614"/>
                <a:gd name="connsiteX8" fmla="*/ 769661 w 925003"/>
                <a:gd name="connsiteY8" fmla="*/ 250332 h 913614"/>
                <a:gd name="connsiteX9" fmla="*/ 796784 w 925003"/>
                <a:gd name="connsiteY9" fmla="*/ 265126 h 913614"/>
                <a:gd name="connsiteX10" fmla="*/ 796784 w 925003"/>
                <a:gd name="connsiteY10" fmla="*/ 294715 h 913614"/>
                <a:gd name="connsiteX11" fmla="*/ 823907 w 925003"/>
                <a:gd name="connsiteY11" fmla="*/ 314441 h 913614"/>
                <a:gd name="connsiteX12" fmla="*/ 811579 w 925003"/>
                <a:gd name="connsiteY12" fmla="*/ 351427 h 913614"/>
                <a:gd name="connsiteX13" fmla="*/ 838702 w 925003"/>
                <a:gd name="connsiteY13" fmla="*/ 366221 h 913614"/>
                <a:gd name="connsiteX14" fmla="*/ 836236 w 925003"/>
                <a:gd name="connsiteY14" fmla="*/ 405673 h 913614"/>
                <a:gd name="connsiteX15" fmla="*/ 907742 w 925003"/>
                <a:gd name="connsiteY15" fmla="*/ 447591 h 913614"/>
                <a:gd name="connsiteX16" fmla="*/ 905277 w 925003"/>
                <a:gd name="connsiteY16" fmla="*/ 469782 h 913614"/>
                <a:gd name="connsiteX17" fmla="*/ 883085 w 925003"/>
                <a:gd name="connsiteY17" fmla="*/ 484577 h 913614"/>
                <a:gd name="connsiteX18" fmla="*/ 883085 w 925003"/>
                <a:gd name="connsiteY18" fmla="*/ 496905 h 913614"/>
                <a:gd name="connsiteX19" fmla="*/ 922537 w 925003"/>
                <a:gd name="connsiteY19" fmla="*/ 521563 h 913614"/>
                <a:gd name="connsiteX20" fmla="*/ 873222 w 925003"/>
                <a:gd name="connsiteY20" fmla="*/ 556083 h 913614"/>
                <a:gd name="connsiteX21" fmla="*/ 883085 w 925003"/>
                <a:gd name="connsiteY21" fmla="*/ 588137 h 913614"/>
                <a:gd name="connsiteX22" fmla="*/ 870756 w 925003"/>
                <a:gd name="connsiteY22" fmla="*/ 627589 h 913614"/>
                <a:gd name="connsiteX23" fmla="*/ 878154 w 925003"/>
                <a:gd name="connsiteY23" fmla="*/ 639918 h 913614"/>
                <a:gd name="connsiteX24" fmla="*/ 907742 w 925003"/>
                <a:gd name="connsiteY24" fmla="*/ 654712 h 913614"/>
                <a:gd name="connsiteX25" fmla="*/ 925003 w 925003"/>
                <a:gd name="connsiteY25" fmla="*/ 684301 h 913614"/>
                <a:gd name="connsiteX26" fmla="*/ 907742 w 925003"/>
                <a:gd name="connsiteY26" fmla="*/ 721287 h 913614"/>
                <a:gd name="connsiteX27" fmla="*/ 892948 w 925003"/>
                <a:gd name="connsiteY27" fmla="*/ 745944 h 913614"/>
                <a:gd name="connsiteX28" fmla="*/ 885551 w 925003"/>
                <a:gd name="connsiteY28" fmla="*/ 758273 h 913614"/>
                <a:gd name="connsiteX29" fmla="*/ 888017 w 925003"/>
                <a:gd name="connsiteY29" fmla="*/ 807588 h 913614"/>
                <a:gd name="connsiteX30" fmla="*/ 860893 w 925003"/>
                <a:gd name="connsiteY30" fmla="*/ 810053 h 913614"/>
                <a:gd name="connsiteX31" fmla="*/ 833770 w 925003"/>
                <a:gd name="connsiteY31" fmla="*/ 854437 h 913614"/>
                <a:gd name="connsiteX32" fmla="*/ 804181 w 925003"/>
                <a:gd name="connsiteY32" fmla="*/ 861834 h 913614"/>
                <a:gd name="connsiteX33" fmla="*/ 769661 w 925003"/>
                <a:gd name="connsiteY33" fmla="*/ 903751 h 913614"/>
                <a:gd name="connsiteX34" fmla="*/ 732675 w 925003"/>
                <a:gd name="connsiteY34" fmla="*/ 886491 h 913614"/>
                <a:gd name="connsiteX35" fmla="*/ 683360 w 925003"/>
                <a:gd name="connsiteY35" fmla="*/ 913614 h 913614"/>
                <a:gd name="connsiteX36" fmla="*/ 663634 w 925003"/>
                <a:gd name="connsiteY36" fmla="*/ 888957 h 913614"/>
                <a:gd name="connsiteX37" fmla="*/ 614320 w 925003"/>
                <a:gd name="connsiteY37" fmla="*/ 881560 h 913614"/>
                <a:gd name="connsiteX38" fmla="*/ 606923 w 925003"/>
                <a:gd name="connsiteY38" fmla="*/ 861834 h 913614"/>
                <a:gd name="connsiteX39" fmla="*/ 574868 w 925003"/>
                <a:gd name="connsiteY39" fmla="*/ 851971 h 913614"/>
                <a:gd name="connsiteX40" fmla="*/ 574868 w 925003"/>
                <a:gd name="connsiteY40" fmla="*/ 800190 h 913614"/>
                <a:gd name="connsiteX41" fmla="*/ 555142 w 925003"/>
                <a:gd name="connsiteY41" fmla="*/ 768136 h 913614"/>
                <a:gd name="connsiteX42" fmla="*/ 518156 w 925003"/>
                <a:gd name="connsiteY42" fmla="*/ 763204 h 913614"/>
                <a:gd name="connsiteX43" fmla="*/ 498430 w 925003"/>
                <a:gd name="connsiteY43" fmla="*/ 743479 h 913614"/>
                <a:gd name="connsiteX44" fmla="*/ 454047 w 925003"/>
                <a:gd name="connsiteY44" fmla="*/ 713890 h 913614"/>
                <a:gd name="connsiteX45" fmla="*/ 434321 w 925003"/>
                <a:gd name="connsiteY45" fmla="*/ 738547 h 913614"/>
                <a:gd name="connsiteX46" fmla="*/ 399801 w 925003"/>
                <a:gd name="connsiteY46" fmla="*/ 711424 h 913614"/>
                <a:gd name="connsiteX47" fmla="*/ 370212 w 925003"/>
                <a:gd name="connsiteY47" fmla="*/ 718821 h 913614"/>
                <a:gd name="connsiteX48" fmla="*/ 333226 w 925003"/>
                <a:gd name="connsiteY48" fmla="*/ 706493 h 913614"/>
                <a:gd name="connsiteX49" fmla="*/ 320897 w 925003"/>
                <a:gd name="connsiteY49" fmla="*/ 681835 h 913614"/>
                <a:gd name="connsiteX50" fmla="*/ 286377 w 925003"/>
                <a:gd name="connsiteY50" fmla="*/ 689232 h 913614"/>
                <a:gd name="connsiteX51" fmla="*/ 254322 w 925003"/>
                <a:gd name="connsiteY51" fmla="*/ 674438 h 913614"/>
                <a:gd name="connsiteX52" fmla="*/ 234596 w 925003"/>
                <a:gd name="connsiteY52" fmla="*/ 659644 h 913614"/>
                <a:gd name="connsiteX53" fmla="*/ 195145 w 925003"/>
                <a:gd name="connsiteY53" fmla="*/ 644849 h 913614"/>
                <a:gd name="connsiteX54" fmla="*/ 182816 w 925003"/>
                <a:gd name="connsiteY54" fmla="*/ 590603 h 913614"/>
                <a:gd name="connsiteX55" fmla="*/ 131036 w 925003"/>
                <a:gd name="connsiteY55" fmla="*/ 598000 h 913614"/>
                <a:gd name="connsiteX56" fmla="*/ 126104 w 925003"/>
                <a:gd name="connsiteY56" fmla="*/ 620192 h 913614"/>
                <a:gd name="connsiteX57" fmla="*/ 89118 w 925003"/>
                <a:gd name="connsiteY57" fmla="*/ 605398 h 913614"/>
                <a:gd name="connsiteX58" fmla="*/ 0 w 925003"/>
                <a:gd name="connsiteY58" fmla="*/ 605398 h 913614"/>
                <a:gd name="connsiteX59" fmla="*/ 12680 w 925003"/>
                <a:gd name="connsiteY59" fmla="*/ 561014 h 913614"/>
                <a:gd name="connsiteX60" fmla="*/ 32406 w 925003"/>
                <a:gd name="connsiteY60" fmla="*/ 531425 h 913614"/>
                <a:gd name="connsiteX61" fmla="*/ 32406 w 925003"/>
                <a:gd name="connsiteY61" fmla="*/ 506768 h 913614"/>
                <a:gd name="connsiteX62" fmla="*/ 25009 w 925003"/>
                <a:gd name="connsiteY62" fmla="*/ 482111 h 913614"/>
                <a:gd name="connsiteX63" fmla="*/ 44735 w 925003"/>
                <a:gd name="connsiteY63" fmla="*/ 440193 h 913614"/>
                <a:gd name="connsiteX64" fmla="*/ 39803 w 925003"/>
                <a:gd name="connsiteY64" fmla="*/ 413070 h 913614"/>
                <a:gd name="connsiteX65" fmla="*/ 54598 w 925003"/>
                <a:gd name="connsiteY65" fmla="*/ 385947 h 913614"/>
                <a:gd name="connsiteX66" fmla="*/ 96515 w 925003"/>
                <a:gd name="connsiteY66" fmla="*/ 383481 h 913614"/>
                <a:gd name="connsiteX67" fmla="*/ 155693 w 925003"/>
                <a:gd name="connsiteY67" fmla="*/ 223209 h 913614"/>
                <a:gd name="connsiteX68" fmla="*/ 180053 w 925003"/>
                <a:gd name="connsiteY68" fmla="*/ 48631 h 913614"/>
                <a:gd name="connsiteX69" fmla="*/ 602468 w 925003"/>
                <a:gd name="connsiteY69" fmla="*/ 33786 h 913614"/>
                <a:gd name="connsiteX0" fmla="*/ 858178 w 925003"/>
                <a:gd name="connsiteY0" fmla="*/ 0 h 864983"/>
                <a:gd name="connsiteX1" fmla="*/ 863359 w 925003"/>
                <a:gd name="connsiteY1" fmla="*/ 6908 h 864983"/>
                <a:gd name="connsiteX2" fmla="*/ 836236 w 925003"/>
                <a:gd name="connsiteY2" fmla="*/ 58688 h 864983"/>
                <a:gd name="connsiteX3" fmla="*/ 848565 w 925003"/>
                <a:gd name="connsiteY3" fmla="*/ 83346 h 864983"/>
                <a:gd name="connsiteX4" fmla="*/ 796784 w 925003"/>
                <a:gd name="connsiteY4" fmla="*/ 130195 h 864983"/>
                <a:gd name="connsiteX5" fmla="*/ 809113 w 925003"/>
                <a:gd name="connsiteY5" fmla="*/ 147455 h 864983"/>
                <a:gd name="connsiteX6" fmla="*/ 809113 w 925003"/>
                <a:gd name="connsiteY6" fmla="*/ 164715 h 864983"/>
                <a:gd name="connsiteX7" fmla="*/ 774593 w 925003"/>
                <a:gd name="connsiteY7" fmla="*/ 184441 h 864983"/>
                <a:gd name="connsiteX8" fmla="*/ 769661 w 925003"/>
                <a:gd name="connsiteY8" fmla="*/ 201701 h 864983"/>
                <a:gd name="connsiteX9" fmla="*/ 796784 w 925003"/>
                <a:gd name="connsiteY9" fmla="*/ 216495 h 864983"/>
                <a:gd name="connsiteX10" fmla="*/ 796784 w 925003"/>
                <a:gd name="connsiteY10" fmla="*/ 246084 h 864983"/>
                <a:gd name="connsiteX11" fmla="*/ 823907 w 925003"/>
                <a:gd name="connsiteY11" fmla="*/ 265810 h 864983"/>
                <a:gd name="connsiteX12" fmla="*/ 811579 w 925003"/>
                <a:gd name="connsiteY12" fmla="*/ 302796 h 864983"/>
                <a:gd name="connsiteX13" fmla="*/ 838702 w 925003"/>
                <a:gd name="connsiteY13" fmla="*/ 317590 h 864983"/>
                <a:gd name="connsiteX14" fmla="*/ 836236 w 925003"/>
                <a:gd name="connsiteY14" fmla="*/ 357042 h 864983"/>
                <a:gd name="connsiteX15" fmla="*/ 907742 w 925003"/>
                <a:gd name="connsiteY15" fmla="*/ 398960 h 864983"/>
                <a:gd name="connsiteX16" fmla="*/ 905277 w 925003"/>
                <a:gd name="connsiteY16" fmla="*/ 421151 h 864983"/>
                <a:gd name="connsiteX17" fmla="*/ 883085 w 925003"/>
                <a:gd name="connsiteY17" fmla="*/ 435946 h 864983"/>
                <a:gd name="connsiteX18" fmla="*/ 883085 w 925003"/>
                <a:gd name="connsiteY18" fmla="*/ 448274 h 864983"/>
                <a:gd name="connsiteX19" fmla="*/ 922537 w 925003"/>
                <a:gd name="connsiteY19" fmla="*/ 472932 h 864983"/>
                <a:gd name="connsiteX20" fmla="*/ 873222 w 925003"/>
                <a:gd name="connsiteY20" fmla="*/ 507452 h 864983"/>
                <a:gd name="connsiteX21" fmla="*/ 883085 w 925003"/>
                <a:gd name="connsiteY21" fmla="*/ 539506 h 864983"/>
                <a:gd name="connsiteX22" fmla="*/ 870756 w 925003"/>
                <a:gd name="connsiteY22" fmla="*/ 578958 h 864983"/>
                <a:gd name="connsiteX23" fmla="*/ 878154 w 925003"/>
                <a:gd name="connsiteY23" fmla="*/ 591287 h 864983"/>
                <a:gd name="connsiteX24" fmla="*/ 907742 w 925003"/>
                <a:gd name="connsiteY24" fmla="*/ 606081 h 864983"/>
                <a:gd name="connsiteX25" fmla="*/ 925003 w 925003"/>
                <a:gd name="connsiteY25" fmla="*/ 635670 h 864983"/>
                <a:gd name="connsiteX26" fmla="*/ 907742 w 925003"/>
                <a:gd name="connsiteY26" fmla="*/ 672656 h 864983"/>
                <a:gd name="connsiteX27" fmla="*/ 892948 w 925003"/>
                <a:gd name="connsiteY27" fmla="*/ 697313 h 864983"/>
                <a:gd name="connsiteX28" fmla="*/ 885551 w 925003"/>
                <a:gd name="connsiteY28" fmla="*/ 709642 h 864983"/>
                <a:gd name="connsiteX29" fmla="*/ 888017 w 925003"/>
                <a:gd name="connsiteY29" fmla="*/ 758957 h 864983"/>
                <a:gd name="connsiteX30" fmla="*/ 860893 w 925003"/>
                <a:gd name="connsiteY30" fmla="*/ 761422 h 864983"/>
                <a:gd name="connsiteX31" fmla="*/ 833770 w 925003"/>
                <a:gd name="connsiteY31" fmla="*/ 805806 h 864983"/>
                <a:gd name="connsiteX32" fmla="*/ 804181 w 925003"/>
                <a:gd name="connsiteY32" fmla="*/ 813203 h 864983"/>
                <a:gd name="connsiteX33" fmla="*/ 769661 w 925003"/>
                <a:gd name="connsiteY33" fmla="*/ 855120 h 864983"/>
                <a:gd name="connsiteX34" fmla="*/ 732675 w 925003"/>
                <a:gd name="connsiteY34" fmla="*/ 837860 h 864983"/>
                <a:gd name="connsiteX35" fmla="*/ 683360 w 925003"/>
                <a:gd name="connsiteY35" fmla="*/ 864983 h 864983"/>
                <a:gd name="connsiteX36" fmla="*/ 663634 w 925003"/>
                <a:gd name="connsiteY36" fmla="*/ 840326 h 864983"/>
                <a:gd name="connsiteX37" fmla="*/ 614320 w 925003"/>
                <a:gd name="connsiteY37" fmla="*/ 832929 h 864983"/>
                <a:gd name="connsiteX38" fmla="*/ 606923 w 925003"/>
                <a:gd name="connsiteY38" fmla="*/ 813203 h 864983"/>
                <a:gd name="connsiteX39" fmla="*/ 574868 w 925003"/>
                <a:gd name="connsiteY39" fmla="*/ 803340 h 864983"/>
                <a:gd name="connsiteX40" fmla="*/ 574868 w 925003"/>
                <a:gd name="connsiteY40" fmla="*/ 751559 h 864983"/>
                <a:gd name="connsiteX41" fmla="*/ 555142 w 925003"/>
                <a:gd name="connsiteY41" fmla="*/ 719505 h 864983"/>
                <a:gd name="connsiteX42" fmla="*/ 518156 w 925003"/>
                <a:gd name="connsiteY42" fmla="*/ 714573 h 864983"/>
                <a:gd name="connsiteX43" fmla="*/ 498430 w 925003"/>
                <a:gd name="connsiteY43" fmla="*/ 694848 h 864983"/>
                <a:gd name="connsiteX44" fmla="*/ 454047 w 925003"/>
                <a:gd name="connsiteY44" fmla="*/ 665259 h 864983"/>
                <a:gd name="connsiteX45" fmla="*/ 434321 w 925003"/>
                <a:gd name="connsiteY45" fmla="*/ 689916 h 864983"/>
                <a:gd name="connsiteX46" fmla="*/ 399801 w 925003"/>
                <a:gd name="connsiteY46" fmla="*/ 662793 h 864983"/>
                <a:gd name="connsiteX47" fmla="*/ 370212 w 925003"/>
                <a:gd name="connsiteY47" fmla="*/ 670190 h 864983"/>
                <a:gd name="connsiteX48" fmla="*/ 333226 w 925003"/>
                <a:gd name="connsiteY48" fmla="*/ 657862 h 864983"/>
                <a:gd name="connsiteX49" fmla="*/ 320897 w 925003"/>
                <a:gd name="connsiteY49" fmla="*/ 633204 h 864983"/>
                <a:gd name="connsiteX50" fmla="*/ 286377 w 925003"/>
                <a:gd name="connsiteY50" fmla="*/ 640601 h 864983"/>
                <a:gd name="connsiteX51" fmla="*/ 254322 w 925003"/>
                <a:gd name="connsiteY51" fmla="*/ 625807 h 864983"/>
                <a:gd name="connsiteX52" fmla="*/ 234596 w 925003"/>
                <a:gd name="connsiteY52" fmla="*/ 611013 h 864983"/>
                <a:gd name="connsiteX53" fmla="*/ 195145 w 925003"/>
                <a:gd name="connsiteY53" fmla="*/ 596218 h 864983"/>
                <a:gd name="connsiteX54" fmla="*/ 182816 w 925003"/>
                <a:gd name="connsiteY54" fmla="*/ 541972 h 864983"/>
                <a:gd name="connsiteX55" fmla="*/ 131036 w 925003"/>
                <a:gd name="connsiteY55" fmla="*/ 549369 h 864983"/>
                <a:gd name="connsiteX56" fmla="*/ 126104 w 925003"/>
                <a:gd name="connsiteY56" fmla="*/ 571561 h 864983"/>
                <a:gd name="connsiteX57" fmla="*/ 89118 w 925003"/>
                <a:gd name="connsiteY57" fmla="*/ 556767 h 864983"/>
                <a:gd name="connsiteX58" fmla="*/ 0 w 925003"/>
                <a:gd name="connsiteY58" fmla="*/ 556767 h 864983"/>
                <a:gd name="connsiteX59" fmla="*/ 12680 w 925003"/>
                <a:gd name="connsiteY59" fmla="*/ 512383 h 864983"/>
                <a:gd name="connsiteX60" fmla="*/ 32406 w 925003"/>
                <a:gd name="connsiteY60" fmla="*/ 482794 h 864983"/>
                <a:gd name="connsiteX61" fmla="*/ 32406 w 925003"/>
                <a:gd name="connsiteY61" fmla="*/ 458137 h 864983"/>
                <a:gd name="connsiteX62" fmla="*/ 25009 w 925003"/>
                <a:gd name="connsiteY62" fmla="*/ 433480 h 864983"/>
                <a:gd name="connsiteX63" fmla="*/ 44735 w 925003"/>
                <a:gd name="connsiteY63" fmla="*/ 391562 h 864983"/>
                <a:gd name="connsiteX64" fmla="*/ 39803 w 925003"/>
                <a:gd name="connsiteY64" fmla="*/ 364439 h 864983"/>
                <a:gd name="connsiteX65" fmla="*/ 54598 w 925003"/>
                <a:gd name="connsiteY65" fmla="*/ 337316 h 864983"/>
                <a:gd name="connsiteX66" fmla="*/ 96515 w 925003"/>
                <a:gd name="connsiteY66" fmla="*/ 334850 h 864983"/>
                <a:gd name="connsiteX67" fmla="*/ 155693 w 925003"/>
                <a:gd name="connsiteY67" fmla="*/ 174578 h 864983"/>
                <a:gd name="connsiteX68" fmla="*/ 180053 w 925003"/>
                <a:gd name="connsiteY68" fmla="*/ 0 h 86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925003" h="864983">
                  <a:moveTo>
                    <a:pt x="858178" y="0"/>
                  </a:moveTo>
                  <a:lnTo>
                    <a:pt x="863359" y="6908"/>
                  </a:lnTo>
                  <a:lnTo>
                    <a:pt x="836236" y="58688"/>
                  </a:lnTo>
                  <a:lnTo>
                    <a:pt x="848565" y="83346"/>
                  </a:lnTo>
                  <a:lnTo>
                    <a:pt x="796784" y="130195"/>
                  </a:lnTo>
                  <a:lnTo>
                    <a:pt x="809113" y="147455"/>
                  </a:lnTo>
                  <a:lnTo>
                    <a:pt x="809113" y="164715"/>
                  </a:lnTo>
                  <a:lnTo>
                    <a:pt x="774593" y="184441"/>
                  </a:lnTo>
                  <a:lnTo>
                    <a:pt x="769661" y="201701"/>
                  </a:lnTo>
                  <a:lnTo>
                    <a:pt x="796784" y="216495"/>
                  </a:lnTo>
                  <a:lnTo>
                    <a:pt x="796784" y="246084"/>
                  </a:lnTo>
                  <a:lnTo>
                    <a:pt x="823907" y="265810"/>
                  </a:lnTo>
                  <a:lnTo>
                    <a:pt x="811579" y="302796"/>
                  </a:lnTo>
                  <a:lnTo>
                    <a:pt x="838702" y="317590"/>
                  </a:lnTo>
                  <a:lnTo>
                    <a:pt x="836236" y="357042"/>
                  </a:lnTo>
                  <a:lnTo>
                    <a:pt x="907742" y="398960"/>
                  </a:lnTo>
                  <a:lnTo>
                    <a:pt x="905277" y="421151"/>
                  </a:lnTo>
                  <a:lnTo>
                    <a:pt x="883085" y="435946"/>
                  </a:lnTo>
                  <a:lnTo>
                    <a:pt x="883085" y="448274"/>
                  </a:lnTo>
                  <a:lnTo>
                    <a:pt x="922537" y="472932"/>
                  </a:lnTo>
                  <a:lnTo>
                    <a:pt x="873222" y="507452"/>
                  </a:lnTo>
                  <a:lnTo>
                    <a:pt x="883085" y="539506"/>
                  </a:lnTo>
                  <a:lnTo>
                    <a:pt x="870756" y="578958"/>
                  </a:lnTo>
                  <a:lnTo>
                    <a:pt x="878154" y="591287"/>
                  </a:lnTo>
                  <a:lnTo>
                    <a:pt x="907742" y="606081"/>
                  </a:lnTo>
                  <a:lnTo>
                    <a:pt x="925003" y="635670"/>
                  </a:lnTo>
                  <a:lnTo>
                    <a:pt x="907742" y="672656"/>
                  </a:lnTo>
                  <a:lnTo>
                    <a:pt x="892948" y="697313"/>
                  </a:lnTo>
                  <a:lnTo>
                    <a:pt x="885551" y="709642"/>
                  </a:lnTo>
                  <a:lnTo>
                    <a:pt x="888017" y="758957"/>
                  </a:lnTo>
                  <a:lnTo>
                    <a:pt x="860893" y="761422"/>
                  </a:lnTo>
                  <a:lnTo>
                    <a:pt x="833770" y="805806"/>
                  </a:lnTo>
                  <a:lnTo>
                    <a:pt x="804181" y="813203"/>
                  </a:lnTo>
                  <a:lnTo>
                    <a:pt x="769661" y="855120"/>
                  </a:lnTo>
                  <a:lnTo>
                    <a:pt x="732675" y="837860"/>
                  </a:lnTo>
                  <a:lnTo>
                    <a:pt x="683360" y="864983"/>
                  </a:lnTo>
                  <a:lnTo>
                    <a:pt x="663634" y="840326"/>
                  </a:lnTo>
                  <a:lnTo>
                    <a:pt x="614320" y="832929"/>
                  </a:lnTo>
                  <a:lnTo>
                    <a:pt x="606923" y="813203"/>
                  </a:lnTo>
                  <a:lnTo>
                    <a:pt x="574868" y="803340"/>
                  </a:lnTo>
                  <a:lnTo>
                    <a:pt x="574868" y="751559"/>
                  </a:lnTo>
                  <a:lnTo>
                    <a:pt x="555142" y="719505"/>
                  </a:lnTo>
                  <a:lnTo>
                    <a:pt x="518156" y="714573"/>
                  </a:lnTo>
                  <a:lnTo>
                    <a:pt x="498430" y="694848"/>
                  </a:lnTo>
                  <a:lnTo>
                    <a:pt x="454047" y="665259"/>
                  </a:lnTo>
                  <a:lnTo>
                    <a:pt x="434321" y="689916"/>
                  </a:lnTo>
                  <a:lnTo>
                    <a:pt x="399801" y="662793"/>
                  </a:lnTo>
                  <a:lnTo>
                    <a:pt x="370212" y="670190"/>
                  </a:lnTo>
                  <a:lnTo>
                    <a:pt x="333226" y="657862"/>
                  </a:lnTo>
                  <a:lnTo>
                    <a:pt x="320897" y="633204"/>
                  </a:lnTo>
                  <a:lnTo>
                    <a:pt x="286377" y="640601"/>
                  </a:lnTo>
                  <a:lnTo>
                    <a:pt x="254322" y="625807"/>
                  </a:lnTo>
                  <a:lnTo>
                    <a:pt x="234596" y="611013"/>
                  </a:lnTo>
                  <a:lnTo>
                    <a:pt x="195145" y="596218"/>
                  </a:lnTo>
                  <a:lnTo>
                    <a:pt x="182816" y="541972"/>
                  </a:lnTo>
                  <a:lnTo>
                    <a:pt x="131036" y="549369"/>
                  </a:lnTo>
                  <a:lnTo>
                    <a:pt x="126104" y="571561"/>
                  </a:lnTo>
                  <a:lnTo>
                    <a:pt x="89118" y="556767"/>
                  </a:lnTo>
                  <a:lnTo>
                    <a:pt x="0" y="556767"/>
                  </a:lnTo>
                  <a:lnTo>
                    <a:pt x="12680" y="512383"/>
                  </a:lnTo>
                  <a:lnTo>
                    <a:pt x="32406" y="482794"/>
                  </a:lnTo>
                  <a:lnTo>
                    <a:pt x="32406" y="458137"/>
                  </a:lnTo>
                  <a:lnTo>
                    <a:pt x="25009" y="433480"/>
                  </a:lnTo>
                  <a:lnTo>
                    <a:pt x="44735" y="391562"/>
                  </a:lnTo>
                  <a:lnTo>
                    <a:pt x="39803" y="364439"/>
                  </a:lnTo>
                  <a:lnTo>
                    <a:pt x="54598" y="337316"/>
                  </a:lnTo>
                  <a:lnTo>
                    <a:pt x="96515" y="334850"/>
                  </a:lnTo>
                  <a:lnTo>
                    <a:pt x="155693" y="174578"/>
                  </a:lnTo>
                  <a:lnTo>
                    <a:pt x="180053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30234A07-98AE-92E5-52E0-48062DB0CF22}"/>
                </a:ext>
              </a:extLst>
            </p:cNvPr>
            <p:cNvSpPr/>
            <p:nvPr/>
          </p:nvSpPr>
          <p:spPr>
            <a:xfrm>
              <a:off x="7994477" y="3764699"/>
              <a:ext cx="1480774" cy="1073650"/>
            </a:xfrm>
            <a:custGeom>
              <a:avLst/>
              <a:gdLst>
                <a:gd name="connsiteX0" fmla="*/ 88517 w 1403825"/>
                <a:gd name="connsiteY0" fmla="*/ 0 h 1017858"/>
                <a:gd name="connsiteX1" fmla="*/ 1403825 w 1403825"/>
                <a:gd name="connsiteY1" fmla="*/ 0 h 1017858"/>
                <a:gd name="connsiteX2" fmla="*/ 1403825 w 1403825"/>
                <a:gd name="connsiteY2" fmla="*/ 15127 h 1017858"/>
                <a:gd name="connsiteX3" fmla="*/ 1354510 w 1403825"/>
                <a:gd name="connsiteY3" fmla="*/ 31565 h 1017858"/>
                <a:gd name="connsiteX4" fmla="*/ 1333963 w 1403825"/>
                <a:gd name="connsiteY4" fmla="*/ 89099 h 1017858"/>
                <a:gd name="connsiteX5" fmla="*/ 1305196 w 1403825"/>
                <a:gd name="connsiteY5" fmla="*/ 97318 h 1017858"/>
                <a:gd name="connsiteX6" fmla="*/ 1305196 w 1403825"/>
                <a:gd name="connsiteY6" fmla="*/ 113756 h 1017858"/>
                <a:gd name="connsiteX7" fmla="*/ 1309305 w 1403825"/>
                <a:gd name="connsiteY7" fmla="*/ 134304 h 1017858"/>
                <a:gd name="connsiteX8" fmla="*/ 1350401 w 1403825"/>
                <a:gd name="connsiteY8" fmla="*/ 130195 h 1017858"/>
                <a:gd name="connsiteX9" fmla="*/ 1379168 w 1403825"/>
                <a:gd name="connsiteY9" fmla="*/ 97318 h 1017858"/>
                <a:gd name="connsiteX10" fmla="*/ 1395606 w 1403825"/>
                <a:gd name="connsiteY10" fmla="*/ 109647 h 1017858"/>
                <a:gd name="connsiteX11" fmla="*/ 1346291 w 1403825"/>
                <a:gd name="connsiteY11" fmla="*/ 183619 h 1017858"/>
                <a:gd name="connsiteX12" fmla="*/ 1313415 w 1403825"/>
                <a:gd name="connsiteY12" fmla="*/ 171290 h 1017858"/>
                <a:gd name="connsiteX13" fmla="*/ 1284648 w 1403825"/>
                <a:gd name="connsiteY13" fmla="*/ 228824 h 1017858"/>
                <a:gd name="connsiteX14" fmla="*/ 1292867 w 1403825"/>
                <a:gd name="connsiteY14" fmla="*/ 253481 h 1017858"/>
                <a:gd name="connsiteX15" fmla="*/ 1288758 w 1403825"/>
                <a:gd name="connsiteY15" fmla="*/ 265810 h 1017858"/>
                <a:gd name="connsiteX16" fmla="*/ 1247662 w 1403825"/>
                <a:gd name="connsiteY16" fmla="*/ 269919 h 1017858"/>
                <a:gd name="connsiteX17" fmla="*/ 1243552 w 1403825"/>
                <a:gd name="connsiteY17" fmla="*/ 290467 h 1017858"/>
                <a:gd name="connsiteX18" fmla="*/ 1325744 w 1403825"/>
                <a:gd name="connsiteY18" fmla="*/ 265810 h 1017858"/>
                <a:gd name="connsiteX19" fmla="*/ 1305196 w 1403825"/>
                <a:gd name="connsiteY19" fmla="*/ 306905 h 1017858"/>
                <a:gd name="connsiteX20" fmla="*/ 1239443 w 1403825"/>
                <a:gd name="connsiteY20" fmla="*/ 323344 h 1017858"/>
                <a:gd name="connsiteX21" fmla="*/ 1259991 w 1403825"/>
                <a:gd name="connsiteY21" fmla="*/ 360330 h 1017858"/>
                <a:gd name="connsiteX22" fmla="*/ 1235333 w 1403825"/>
                <a:gd name="connsiteY22" fmla="*/ 368549 h 1017858"/>
                <a:gd name="connsiteX23" fmla="*/ 1235333 w 1403825"/>
                <a:gd name="connsiteY23" fmla="*/ 389096 h 1017858"/>
                <a:gd name="connsiteX24" fmla="*/ 1280538 w 1403825"/>
                <a:gd name="connsiteY24" fmla="*/ 393206 h 1017858"/>
                <a:gd name="connsiteX25" fmla="*/ 1280538 w 1403825"/>
                <a:gd name="connsiteY25" fmla="*/ 438411 h 1017858"/>
                <a:gd name="connsiteX26" fmla="*/ 1202457 w 1403825"/>
                <a:gd name="connsiteY26" fmla="*/ 458959 h 1017858"/>
                <a:gd name="connsiteX27" fmla="*/ 1255881 w 1403825"/>
                <a:gd name="connsiteY27" fmla="*/ 479507 h 1017858"/>
                <a:gd name="connsiteX28" fmla="*/ 1223005 w 1403825"/>
                <a:gd name="connsiteY28" fmla="*/ 520602 h 1017858"/>
                <a:gd name="connsiteX29" fmla="*/ 1186019 w 1403825"/>
                <a:gd name="connsiteY29" fmla="*/ 520602 h 1017858"/>
                <a:gd name="connsiteX30" fmla="*/ 1206566 w 1403825"/>
                <a:gd name="connsiteY30" fmla="*/ 545260 h 1017858"/>
                <a:gd name="connsiteX31" fmla="*/ 1247662 w 1403825"/>
                <a:gd name="connsiteY31" fmla="*/ 578136 h 1017858"/>
                <a:gd name="connsiteX32" fmla="*/ 1227114 w 1403825"/>
                <a:gd name="connsiteY32" fmla="*/ 590465 h 1017858"/>
                <a:gd name="connsiteX33" fmla="*/ 1186019 w 1403825"/>
                <a:gd name="connsiteY33" fmla="*/ 578136 h 1017858"/>
                <a:gd name="connsiteX34" fmla="*/ 1157252 w 1403825"/>
                <a:gd name="connsiteY34" fmla="*/ 578136 h 1017858"/>
                <a:gd name="connsiteX35" fmla="*/ 1157252 w 1403825"/>
                <a:gd name="connsiteY35" fmla="*/ 598684 h 1017858"/>
                <a:gd name="connsiteX36" fmla="*/ 1194238 w 1403825"/>
                <a:gd name="connsiteY36" fmla="*/ 623341 h 1017858"/>
                <a:gd name="connsiteX37" fmla="*/ 1169580 w 1403825"/>
                <a:gd name="connsiteY37" fmla="*/ 647998 h 1017858"/>
                <a:gd name="connsiteX38" fmla="*/ 1186019 w 1403825"/>
                <a:gd name="connsiteY38" fmla="*/ 668546 h 1017858"/>
                <a:gd name="connsiteX39" fmla="*/ 1169580 w 1403825"/>
                <a:gd name="connsiteY39" fmla="*/ 680875 h 1017858"/>
                <a:gd name="connsiteX40" fmla="*/ 1120266 w 1403825"/>
                <a:gd name="connsiteY40" fmla="*/ 668546 h 1017858"/>
                <a:gd name="connsiteX41" fmla="*/ 1103827 w 1403825"/>
                <a:gd name="connsiteY41" fmla="*/ 676765 h 1017858"/>
                <a:gd name="connsiteX42" fmla="*/ 1066841 w 1403825"/>
                <a:gd name="connsiteY42" fmla="*/ 643889 h 1017858"/>
                <a:gd name="connsiteX43" fmla="*/ 1066841 w 1403825"/>
                <a:gd name="connsiteY43" fmla="*/ 717861 h 1017858"/>
                <a:gd name="connsiteX44" fmla="*/ 1054513 w 1403825"/>
                <a:gd name="connsiteY44" fmla="*/ 734299 h 1017858"/>
                <a:gd name="connsiteX45" fmla="*/ 1062732 w 1403825"/>
                <a:gd name="connsiteY45" fmla="*/ 758956 h 1017858"/>
                <a:gd name="connsiteX46" fmla="*/ 1050403 w 1403825"/>
                <a:gd name="connsiteY46" fmla="*/ 771285 h 1017858"/>
                <a:gd name="connsiteX47" fmla="*/ 1001088 w 1403825"/>
                <a:gd name="connsiteY47" fmla="*/ 738409 h 1017858"/>
                <a:gd name="connsiteX48" fmla="*/ 1001088 w 1403825"/>
                <a:gd name="connsiteY48" fmla="*/ 701423 h 1017858"/>
                <a:gd name="connsiteX49" fmla="*/ 972322 w 1403825"/>
                <a:gd name="connsiteY49" fmla="*/ 693203 h 1017858"/>
                <a:gd name="connsiteX50" fmla="*/ 972322 w 1403825"/>
                <a:gd name="connsiteY50" fmla="*/ 734299 h 1017858"/>
                <a:gd name="connsiteX51" fmla="*/ 935336 w 1403825"/>
                <a:gd name="connsiteY51" fmla="*/ 717861 h 1017858"/>
                <a:gd name="connsiteX52" fmla="*/ 853144 w 1403825"/>
                <a:gd name="connsiteY52" fmla="*/ 701423 h 1017858"/>
                <a:gd name="connsiteX53" fmla="*/ 828487 w 1403825"/>
                <a:gd name="connsiteY53" fmla="*/ 701423 h 1017858"/>
                <a:gd name="connsiteX54" fmla="*/ 820268 w 1403825"/>
                <a:gd name="connsiteY54" fmla="*/ 738409 h 1017858"/>
                <a:gd name="connsiteX55" fmla="*/ 836706 w 1403825"/>
                <a:gd name="connsiteY55" fmla="*/ 767175 h 1017858"/>
                <a:gd name="connsiteX56" fmla="*/ 828487 w 1403825"/>
                <a:gd name="connsiteY56" fmla="*/ 820600 h 1017858"/>
                <a:gd name="connsiteX57" fmla="*/ 795611 w 1403825"/>
                <a:gd name="connsiteY57" fmla="*/ 874024 h 1017858"/>
                <a:gd name="connsiteX58" fmla="*/ 812049 w 1403825"/>
                <a:gd name="connsiteY58" fmla="*/ 894572 h 1017858"/>
                <a:gd name="connsiteX59" fmla="*/ 787391 w 1403825"/>
                <a:gd name="connsiteY59" fmla="*/ 939777 h 1017858"/>
                <a:gd name="connsiteX60" fmla="*/ 762734 w 1403825"/>
                <a:gd name="connsiteY60" fmla="*/ 952105 h 1017858"/>
                <a:gd name="connsiteX61" fmla="*/ 754515 w 1403825"/>
                <a:gd name="connsiteY61" fmla="*/ 976763 h 1017858"/>
                <a:gd name="connsiteX62" fmla="*/ 742186 w 1403825"/>
                <a:gd name="connsiteY62" fmla="*/ 976763 h 1017858"/>
                <a:gd name="connsiteX63" fmla="*/ 701091 w 1403825"/>
                <a:gd name="connsiteY63" fmla="*/ 952105 h 1017858"/>
                <a:gd name="connsiteX64" fmla="*/ 676433 w 1403825"/>
                <a:gd name="connsiteY64" fmla="*/ 952105 h 1017858"/>
                <a:gd name="connsiteX65" fmla="*/ 655886 w 1403825"/>
                <a:gd name="connsiteY65" fmla="*/ 935667 h 1017858"/>
                <a:gd name="connsiteX66" fmla="*/ 647666 w 1403825"/>
                <a:gd name="connsiteY66" fmla="*/ 968543 h 1017858"/>
                <a:gd name="connsiteX67" fmla="*/ 614790 w 1403825"/>
                <a:gd name="connsiteY67" fmla="*/ 972653 h 1017858"/>
                <a:gd name="connsiteX68" fmla="*/ 594242 w 1403825"/>
                <a:gd name="connsiteY68" fmla="*/ 1017858 h 1017858"/>
                <a:gd name="connsiteX69" fmla="*/ 573694 w 1403825"/>
                <a:gd name="connsiteY69" fmla="*/ 1017858 h 1017858"/>
                <a:gd name="connsiteX70" fmla="*/ 553147 w 1403825"/>
                <a:gd name="connsiteY70" fmla="*/ 1013749 h 1017858"/>
                <a:gd name="connsiteX71" fmla="*/ 549037 w 1403825"/>
                <a:gd name="connsiteY71" fmla="*/ 989091 h 1017858"/>
                <a:gd name="connsiteX72" fmla="*/ 487394 w 1403825"/>
                <a:gd name="connsiteY72" fmla="*/ 964434 h 1017858"/>
                <a:gd name="connsiteX73" fmla="*/ 487394 w 1403825"/>
                <a:gd name="connsiteY73" fmla="*/ 939777 h 1017858"/>
                <a:gd name="connsiteX74" fmla="*/ 450408 w 1403825"/>
                <a:gd name="connsiteY74" fmla="*/ 931558 h 1017858"/>
                <a:gd name="connsiteX75" fmla="*/ 495613 w 1403825"/>
                <a:gd name="connsiteY75" fmla="*/ 898681 h 1017858"/>
                <a:gd name="connsiteX76" fmla="*/ 487394 w 1403825"/>
                <a:gd name="connsiteY76" fmla="*/ 857586 h 1017858"/>
                <a:gd name="connsiteX77" fmla="*/ 438079 w 1403825"/>
                <a:gd name="connsiteY77" fmla="*/ 849366 h 1017858"/>
                <a:gd name="connsiteX78" fmla="*/ 331231 w 1403825"/>
                <a:gd name="connsiteY78" fmla="*/ 861695 h 1017858"/>
                <a:gd name="connsiteX79" fmla="*/ 314792 w 1403825"/>
                <a:gd name="connsiteY79" fmla="*/ 824709 h 1017858"/>
                <a:gd name="connsiteX80" fmla="*/ 265478 w 1403825"/>
                <a:gd name="connsiteY80" fmla="*/ 795942 h 1017858"/>
                <a:gd name="connsiteX81" fmla="*/ 236711 w 1403825"/>
                <a:gd name="connsiteY81" fmla="*/ 804161 h 1017858"/>
                <a:gd name="connsiteX82" fmla="*/ 179177 w 1403825"/>
                <a:gd name="connsiteY82" fmla="*/ 758956 h 1017858"/>
                <a:gd name="connsiteX83" fmla="*/ 118355 w 1403825"/>
                <a:gd name="connsiteY83" fmla="*/ 758956 h 1017858"/>
                <a:gd name="connsiteX84" fmla="*/ 115890 w 1403825"/>
                <a:gd name="connsiteY84" fmla="*/ 709642 h 1017858"/>
                <a:gd name="connsiteX85" fmla="*/ 123287 w 1403825"/>
                <a:gd name="connsiteY85" fmla="*/ 697313 h 1017858"/>
                <a:gd name="connsiteX86" fmla="*/ 138081 w 1403825"/>
                <a:gd name="connsiteY86" fmla="*/ 672656 h 1017858"/>
                <a:gd name="connsiteX87" fmla="*/ 155341 w 1403825"/>
                <a:gd name="connsiteY87" fmla="*/ 635670 h 1017858"/>
                <a:gd name="connsiteX88" fmla="*/ 138081 w 1403825"/>
                <a:gd name="connsiteY88" fmla="*/ 606081 h 1017858"/>
                <a:gd name="connsiteX89" fmla="*/ 108493 w 1403825"/>
                <a:gd name="connsiteY89" fmla="*/ 591287 h 1017858"/>
                <a:gd name="connsiteX90" fmla="*/ 101095 w 1403825"/>
                <a:gd name="connsiteY90" fmla="*/ 578958 h 1017858"/>
                <a:gd name="connsiteX91" fmla="*/ 113424 w 1403825"/>
                <a:gd name="connsiteY91" fmla="*/ 539506 h 1017858"/>
                <a:gd name="connsiteX92" fmla="*/ 103561 w 1403825"/>
                <a:gd name="connsiteY92" fmla="*/ 507452 h 1017858"/>
                <a:gd name="connsiteX93" fmla="*/ 152876 w 1403825"/>
                <a:gd name="connsiteY93" fmla="*/ 472931 h 1017858"/>
                <a:gd name="connsiteX94" fmla="*/ 113424 w 1403825"/>
                <a:gd name="connsiteY94" fmla="*/ 448274 h 1017858"/>
                <a:gd name="connsiteX95" fmla="*/ 113424 w 1403825"/>
                <a:gd name="connsiteY95" fmla="*/ 435945 h 1017858"/>
                <a:gd name="connsiteX96" fmla="*/ 135616 w 1403825"/>
                <a:gd name="connsiteY96" fmla="*/ 421151 h 1017858"/>
                <a:gd name="connsiteX97" fmla="*/ 138081 w 1403825"/>
                <a:gd name="connsiteY97" fmla="*/ 398959 h 1017858"/>
                <a:gd name="connsiteX98" fmla="*/ 66575 w 1403825"/>
                <a:gd name="connsiteY98" fmla="*/ 357042 h 1017858"/>
                <a:gd name="connsiteX99" fmla="*/ 69041 w 1403825"/>
                <a:gd name="connsiteY99" fmla="*/ 317590 h 1017858"/>
                <a:gd name="connsiteX100" fmla="*/ 41918 w 1403825"/>
                <a:gd name="connsiteY100" fmla="*/ 302796 h 1017858"/>
                <a:gd name="connsiteX101" fmla="*/ 54246 w 1403825"/>
                <a:gd name="connsiteY101" fmla="*/ 265810 h 1017858"/>
                <a:gd name="connsiteX102" fmla="*/ 27123 w 1403825"/>
                <a:gd name="connsiteY102" fmla="*/ 246084 h 1017858"/>
                <a:gd name="connsiteX103" fmla="*/ 27123 w 1403825"/>
                <a:gd name="connsiteY103" fmla="*/ 216495 h 1017858"/>
                <a:gd name="connsiteX104" fmla="*/ 0 w 1403825"/>
                <a:gd name="connsiteY104" fmla="*/ 201701 h 1017858"/>
                <a:gd name="connsiteX105" fmla="*/ 4932 w 1403825"/>
                <a:gd name="connsiteY105" fmla="*/ 184441 h 1017858"/>
                <a:gd name="connsiteX106" fmla="*/ 39452 w 1403825"/>
                <a:gd name="connsiteY106" fmla="*/ 164715 h 1017858"/>
                <a:gd name="connsiteX107" fmla="*/ 39452 w 1403825"/>
                <a:gd name="connsiteY107" fmla="*/ 147455 h 1017858"/>
                <a:gd name="connsiteX108" fmla="*/ 27123 w 1403825"/>
                <a:gd name="connsiteY108" fmla="*/ 130195 h 1017858"/>
                <a:gd name="connsiteX109" fmla="*/ 78904 w 1403825"/>
                <a:gd name="connsiteY109" fmla="*/ 83346 h 1017858"/>
                <a:gd name="connsiteX110" fmla="*/ 66575 w 1403825"/>
                <a:gd name="connsiteY110" fmla="*/ 58688 h 1017858"/>
                <a:gd name="connsiteX111" fmla="*/ 93698 w 1403825"/>
                <a:gd name="connsiteY111" fmla="*/ 6908 h 1017858"/>
                <a:gd name="connsiteX0" fmla="*/ 88517 w 1403825"/>
                <a:gd name="connsiteY0" fmla="*/ 79860 h 1097718"/>
                <a:gd name="connsiteX1" fmla="*/ 800827 w 1403825"/>
                <a:gd name="connsiteY1" fmla="*/ 0 h 1097718"/>
                <a:gd name="connsiteX2" fmla="*/ 1403825 w 1403825"/>
                <a:gd name="connsiteY2" fmla="*/ 79860 h 1097718"/>
                <a:gd name="connsiteX3" fmla="*/ 1403825 w 1403825"/>
                <a:gd name="connsiteY3" fmla="*/ 94987 h 1097718"/>
                <a:gd name="connsiteX4" fmla="*/ 1354510 w 1403825"/>
                <a:gd name="connsiteY4" fmla="*/ 111425 h 1097718"/>
                <a:gd name="connsiteX5" fmla="*/ 1333963 w 1403825"/>
                <a:gd name="connsiteY5" fmla="*/ 168959 h 1097718"/>
                <a:gd name="connsiteX6" fmla="*/ 1305196 w 1403825"/>
                <a:gd name="connsiteY6" fmla="*/ 177178 h 1097718"/>
                <a:gd name="connsiteX7" fmla="*/ 1305196 w 1403825"/>
                <a:gd name="connsiteY7" fmla="*/ 193616 h 1097718"/>
                <a:gd name="connsiteX8" fmla="*/ 1309305 w 1403825"/>
                <a:gd name="connsiteY8" fmla="*/ 214164 h 1097718"/>
                <a:gd name="connsiteX9" fmla="*/ 1350401 w 1403825"/>
                <a:gd name="connsiteY9" fmla="*/ 210055 h 1097718"/>
                <a:gd name="connsiteX10" fmla="*/ 1379168 w 1403825"/>
                <a:gd name="connsiteY10" fmla="*/ 177178 h 1097718"/>
                <a:gd name="connsiteX11" fmla="*/ 1395606 w 1403825"/>
                <a:gd name="connsiteY11" fmla="*/ 189507 h 1097718"/>
                <a:gd name="connsiteX12" fmla="*/ 1346291 w 1403825"/>
                <a:gd name="connsiteY12" fmla="*/ 263479 h 1097718"/>
                <a:gd name="connsiteX13" fmla="*/ 1313415 w 1403825"/>
                <a:gd name="connsiteY13" fmla="*/ 251150 h 1097718"/>
                <a:gd name="connsiteX14" fmla="*/ 1284648 w 1403825"/>
                <a:gd name="connsiteY14" fmla="*/ 308684 h 1097718"/>
                <a:gd name="connsiteX15" fmla="*/ 1292867 w 1403825"/>
                <a:gd name="connsiteY15" fmla="*/ 333341 h 1097718"/>
                <a:gd name="connsiteX16" fmla="*/ 1288758 w 1403825"/>
                <a:gd name="connsiteY16" fmla="*/ 345670 h 1097718"/>
                <a:gd name="connsiteX17" fmla="*/ 1247662 w 1403825"/>
                <a:gd name="connsiteY17" fmla="*/ 349779 h 1097718"/>
                <a:gd name="connsiteX18" fmla="*/ 1243552 w 1403825"/>
                <a:gd name="connsiteY18" fmla="*/ 370327 h 1097718"/>
                <a:gd name="connsiteX19" fmla="*/ 1325744 w 1403825"/>
                <a:gd name="connsiteY19" fmla="*/ 345670 h 1097718"/>
                <a:gd name="connsiteX20" fmla="*/ 1305196 w 1403825"/>
                <a:gd name="connsiteY20" fmla="*/ 386765 h 1097718"/>
                <a:gd name="connsiteX21" fmla="*/ 1239443 w 1403825"/>
                <a:gd name="connsiteY21" fmla="*/ 403204 h 1097718"/>
                <a:gd name="connsiteX22" fmla="*/ 1259991 w 1403825"/>
                <a:gd name="connsiteY22" fmla="*/ 440190 h 1097718"/>
                <a:gd name="connsiteX23" fmla="*/ 1235333 w 1403825"/>
                <a:gd name="connsiteY23" fmla="*/ 448409 h 1097718"/>
                <a:gd name="connsiteX24" fmla="*/ 1235333 w 1403825"/>
                <a:gd name="connsiteY24" fmla="*/ 468956 h 1097718"/>
                <a:gd name="connsiteX25" fmla="*/ 1280538 w 1403825"/>
                <a:gd name="connsiteY25" fmla="*/ 473066 h 1097718"/>
                <a:gd name="connsiteX26" fmla="*/ 1280538 w 1403825"/>
                <a:gd name="connsiteY26" fmla="*/ 518271 h 1097718"/>
                <a:gd name="connsiteX27" fmla="*/ 1202457 w 1403825"/>
                <a:gd name="connsiteY27" fmla="*/ 538819 h 1097718"/>
                <a:gd name="connsiteX28" fmla="*/ 1255881 w 1403825"/>
                <a:gd name="connsiteY28" fmla="*/ 559367 h 1097718"/>
                <a:gd name="connsiteX29" fmla="*/ 1223005 w 1403825"/>
                <a:gd name="connsiteY29" fmla="*/ 600462 h 1097718"/>
                <a:gd name="connsiteX30" fmla="*/ 1186019 w 1403825"/>
                <a:gd name="connsiteY30" fmla="*/ 600462 h 1097718"/>
                <a:gd name="connsiteX31" fmla="*/ 1206566 w 1403825"/>
                <a:gd name="connsiteY31" fmla="*/ 625120 h 1097718"/>
                <a:gd name="connsiteX32" fmla="*/ 1247662 w 1403825"/>
                <a:gd name="connsiteY32" fmla="*/ 657996 h 1097718"/>
                <a:gd name="connsiteX33" fmla="*/ 1227114 w 1403825"/>
                <a:gd name="connsiteY33" fmla="*/ 670325 h 1097718"/>
                <a:gd name="connsiteX34" fmla="*/ 1186019 w 1403825"/>
                <a:gd name="connsiteY34" fmla="*/ 657996 h 1097718"/>
                <a:gd name="connsiteX35" fmla="*/ 1157252 w 1403825"/>
                <a:gd name="connsiteY35" fmla="*/ 657996 h 1097718"/>
                <a:gd name="connsiteX36" fmla="*/ 1157252 w 1403825"/>
                <a:gd name="connsiteY36" fmla="*/ 678544 h 1097718"/>
                <a:gd name="connsiteX37" fmla="*/ 1194238 w 1403825"/>
                <a:gd name="connsiteY37" fmla="*/ 703201 h 1097718"/>
                <a:gd name="connsiteX38" fmla="*/ 1169580 w 1403825"/>
                <a:gd name="connsiteY38" fmla="*/ 727858 h 1097718"/>
                <a:gd name="connsiteX39" fmla="*/ 1186019 w 1403825"/>
                <a:gd name="connsiteY39" fmla="*/ 748406 h 1097718"/>
                <a:gd name="connsiteX40" fmla="*/ 1169580 w 1403825"/>
                <a:gd name="connsiteY40" fmla="*/ 760735 h 1097718"/>
                <a:gd name="connsiteX41" fmla="*/ 1120266 w 1403825"/>
                <a:gd name="connsiteY41" fmla="*/ 748406 h 1097718"/>
                <a:gd name="connsiteX42" fmla="*/ 1103827 w 1403825"/>
                <a:gd name="connsiteY42" fmla="*/ 756625 h 1097718"/>
                <a:gd name="connsiteX43" fmla="*/ 1066841 w 1403825"/>
                <a:gd name="connsiteY43" fmla="*/ 723749 h 1097718"/>
                <a:gd name="connsiteX44" fmla="*/ 1066841 w 1403825"/>
                <a:gd name="connsiteY44" fmla="*/ 797721 h 1097718"/>
                <a:gd name="connsiteX45" fmla="*/ 1054513 w 1403825"/>
                <a:gd name="connsiteY45" fmla="*/ 814159 h 1097718"/>
                <a:gd name="connsiteX46" fmla="*/ 1062732 w 1403825"/>
                <a:gd name="connsiteY46" fmla="*/ 838816 h 1097718"/>
                <a:gd name="connsiteX47" fmla="*/ 1050403 w 1403825"/>
                <a:gd name="connsiteY47" fmla="*/ 851145 h 1097718"/>
                <a:gd name="connsiteX48" fmla="*/ 1001088 w 1403825"/>
                <a:gd name="connsiteY48" fmla="*/ 818269 h 1097718"/>
                <a:gd name="connsiteX49" fmla="*/ 1001088 w 1403825"/>
                <a:gd name="connsiteY49" fmla="*/ 781283 h 1097718"/>
                <a:gd name="connsiteX50" fmla="*/ 972322 w 1403825"/>
                <a:gd name="connsiteY50" fmla="*/ 773063 h 1097718"/>
                <a:gd name="connsiteX51" fmla="*/ 972322 w 1403825"/>
                <a:gd name="connsiteY51" fmla="*/ 814159 h 1097718"/>
                <a:gd name="connsiteX52" fmla="*/ 935336 w 1403825"/>
                <a:gd name="connsiteY52" fmla="*/ 797721 h 1097718"/>
                <a:gd name="connsiteX53" fmla="*/ 853144 w 1403825"/>
                <a:gd name="connsiteY53" fmla="*/ 781283 h 1097718"/>
                <a:gd name="connsiteX54" fmla="*/ 828487 w 1403825"/>
                <a:gd name="connsiteY54" fmla="*/ 781283 h 1097718"/>
                <a:gd name="connsiteX55" fmla="*/ 820268 w 1403825"/>
                <a:gd name="connsiteY55" fmla="*/ 818269 h 1097718"/>
                <a:gd name="connsiteX56" fmla="*/ 836706 w 1403825"/>
                <a:gd name="connsiteY56" fmla="*/ 847035 h 1097718"/>
                <a:gd name="connsiteX57" fmla="*/ 828487 w 1403825"/>
                <a:gd name="connsiteY57" fmla="*/ 900460 h 1097718"/>
                <a:gd name="connsiteX58" fmla="*/ 795611 w 1403825"/>
                <a:gd name="connsiteY58" fmla="*/ 953884 h 1097718"/>
                <a:gd name="connsiteX59" fmla="*/ 812049 w 1403825"/>
                <a:gd name="connsiteY59" fmla="*/ 974432 h 1097718"/>
                <a:gd name="connsiteX60" fmla="*/ 787391 w 1403825"/>
                <a:gd name="connsiteY60" fmla="*/ 1019637 h 1097718"/>
                <a:gd name="connsiteX61" fmla="*/ 762734 w 1403825"/>
                <a:gd name="connsiteY61" fmla="*/ 1031965 h 1097718"/>
                <a:gd name="connsiteX62" fmla="*/ 754515 w 1403825"/>
                <a:gd name="connsiteY62" fmla="*/ 1056623 h 1097718"/>
                <a:gd name="connsiteX63" fmla="*/ 742186 w 1403825"/>
                <a:gd name="connsiteY63" fmla="*/ 1056623 h 1097718"/>
                <a:gd name="connsiteX64" fmla="*/ 701091 w 1403825"/>
                <a:gd name="connsiteY64" fmla="*/ 1031965 h 1097718"/>
                <a:gd name="connsiteX65" fmla="*/ 676433 w 1403825"/>
                <a:gd name="connsiteY65" fmla="*/ 1031965 h 1097718"/>
                <a:gd name="connsiteX66" fmla="*/ 655886 w 1403825"/>
                <a:gd name="connsiteY66" fmla="*/ 1015527 h 1097718"/>
                <a:gd name="connsiteX67" fmla="*/ 647666 w 1403825"/>
                <a:gd name="connsiteY67" fmla="*/ 1048403 h 1097718"/>
                <a:gd name="connsiteX68" fmla="*/ 614790 w 1403825"/>
                <a:gd name="connsiteY68" fmla="*/ 1052513 h 1097718"/>
                <a:gd name="connsiteX69" fmla="*/ 594242 w 1403825"/>
                <a:gd name="connsiteY69" fmla="*/ 1097718 h 1097718"/>
                <a:gd name="connsiteX70" fmla="*/ 573694 w 1403825"/>
                <a:gd name="connsiteY70" fmla="*/ 1097718 h 1097718"/>
                <a:gd name="connsiteX71" fmla="*/ 553147 w 1403825"/>
                <a:gd name="connsiteY71" fmla="*/ 1093609 h 1097718"/>
                <a:gd name="connsiteX72" fmla="*/ 549037 w 1403825"/>
                <a:gd name="connsiteY72" fmla="*/ 1068951 h 1097718"/>
                <a:gd name="connsiteX73" fmla="*/ 487394 w 1403825"/>
                <a:gd name="connsiteY73" fmla="*/ 1044294 h 1097718"/>
                <a:gd name="connsiteX74" fmla="*/ 487394 w 1403825"/>
                <a:gd name="connsiteY74" fmla="*/ 1019637 h 1097718"/>
                <a:gd name="connsiteX75" fmla="*/ 450408 w 1403825"/>
                <a:gd name="connsiteY75" fmla="*/ 1011418 h 1097718"/>
                <a:gd name="connsiteX76" fmla="*/ 495613 w 1403825"/>
                <a:gd name="connsiteY76" fmla="*/ 978541 h 1097718"/>
                <a:gd name="connsiteX77" fmla="*/ 487394 w 1403825"/>
                <a:gd name="connsiteY77" fmla="*/ 937446 h 1097718"/>
                <a:gd name="connsiteX78" fmla="*/ 438079 w 1403825"/>
                <a:gd name="connsiteY78" fmla="*/ 929226 h 1097718"/>
                <a:gd name="connsiteX79" fmla="*/ 331231 w 1403825"/>
                <a:gd name="connsiteY79" fmla="*/ 941555 h 1097718"/>
                <a:gd name="connsiteX80" fmla="*/ 314792 w 1403825"/>
                <a:gd name="connsiteY80" fmla="*/ 904569 h 1097718"/>
                <a:gd name="connsiteX81" fmla="*/ 265478 w 1403825"/>
                <a:gd name="connsiteY81" fmla="*/ 875802 h 1097718"/>
                <a:gd name="connsiteX82" fmla="*/ 236711 w 1403825"/>
                <a:gd name="connsiteY82" fmla="*/ 884021 h 1097718"/>
                <a:gd name="connsiteX83" fmla="*/ 179177 w 1403825"/>
                <a:gd name="connsiteY83" fmla="*/ 838816 h 1097718"/>
                <a:gd name="connsiteX84" fmla="*/ 118355 w 1403825"/>
                <a:gd name="connsiteY84" fmla="*/ 838816 h 1097718"/>
                <a:gd name="connsiteX85" fmla="*/ 115890 w 1403825"/>
                <a:gd name="connsiteY85" fmla="*/ 789502 h 1097718"/>
                <a:gd name="connsiteX86" fmla="*/ 123287 w 1403825"/>
                <a:gd name="connsiteY86" fmla="*/ 777173 h 1097718"/>
                <a:gd name="connsiteX87" fmla="*/ 138081 w 1403825"/>
                <a:gd name="connsiteY87" fmla="*/ 752516 h 1097718"/>
                <a:gd name="connsiteX88" fmla="*/ 155341 w 1403825"/>
                <a:gd name="connsiteY88" fmla="*/ 715530 h 1097718"/>
                <a:gd name="connsiteX89" fmla="*/ 138081 w 1403825"/>
                <a:gd name="connsiteY89" fmla="*/ 685941 h 1097718"/>
                <a:gd name="connsiteX90" fmla="*/ 108493 w 1403825"/>
                <a:gd name="connsiteY90" fmla="*/ 671147 h 1097718"/>
                <a:gd name="connsiteX91" fmla="*/ 101095 w 1403825"/>
                <a:gd name="connsiteY91" fmla="*/ 658818 h 1097718"/>
                <a:gd name="connsiteX92" fmla="*/ 113424 w 1403825"/>
                <a:gd name="connsiteY92" fmla="*/ 619366 h 1097718"/>
                <a:gd name="connsiteX93" fmla="*/ 103561 w 1403825"/>
                <a:gd name="connsiteY93" fmla="*/ 587312 h 1097718"/>
                <a:gd name="connsiteX94" fmla="*/ 152876 w 1403825"/>
                <a:gd name="connsiteY94" fmla="*/ 552791 h 1097718"/>
                <a:gd name="connsiteX95" fmla="*/ 113424 w 1403825"/>
                <a:gd name="connsiteY95" fmla="*/ 528134 h 1097718"/>
                <a:gd name="connsiteX96" fmla="*/ 113424 w 1403825"/>
                <a:gd name="connsiteY96" fmla="*/ 515805 h 1097718"/>
                <a:gd name="connsiteX97" fmla="*/ 135616 w 1403825"/>
                <a:gd name="connsiteY97" fmla="*/ 501011 h 1097718"/>
                <a:gd name="connsiteX98" fmla="*/ 138081 w 1403825"/>
                <a:gd name="connsiteY98" fmla="*/ 478819 h 1097718"/>
                <a:gd name="connsiteX99" fmla="*/ 66575 w 1403825"/>
                <a:gd name="connsiteY99" fmla="*/ 436902 h 1097718"/>
                <a:gd name="connsiteX100" fmla="*/ 69041 w 1403825"/>
                <a:gd name="connsiteY100" fmla="*/ 397450 h 1097718"/>
                <a:gd name="connsiteX101" fmla="*/ 41918 w 1403825"/>
                <a:gd name="connsiteY101" fmla="*/ 382656 h 1097718"/>
                <a:gd name="connsiteX102" fmla="*/ 54246 w 1403825"/>
                <a:gd name="connsiteY102" fmla="*/ 345670 h 1097718"/>
                <a:gd name="connsiteX103" fmla="*/ 27123 w 1403825"/>
                <a:gd name="connsiteY103" fmla="*/ 325944 h 1097718"/>
                <a:gd name="connsiteX104" fmla="*/ 27123 w 1403825"/>
                <a:gd name="connsiteY104" fmla="*/ 296355 h 1097718"/>
                <a:gd name="connsiteX105" fmla="*/ 0 w 1403825"/>
                <a:gd name="connsiteY105" fmla="*/ 281561 h 1097718"/>
                <a:gd name="connsiteX106" fmla="*/ 4932 w 1403825"/>
                <a:gd name="connsiteY106" fmla="*/ 264301 h 1097718"/>
                <a:gd name="connsiteX107" fmla="*/ 39452 w 1403825"/>
                <a:gd name="connsiteY107" fmla="*/ 244575 h 1097718"/>
                <a:gd name="connsiteX108" fmla="*/ 39452 w 1403825"/>
                <a:gd name="connsiteY108" fmla="*/ 227315 h 1097718"/>
                <a:gd name="connsiteX109" fmla="*/ 27123 w 1403825"/>
                <a:gd name="connsiteY109" fmla="*/ 210055 h 1097718"/>
                <a:gd name="connsiteX110" fmla="*/ 78904 w 1403825"/>
                <a:gd name="connsiteY110" fmla="*/ 163206 h 1097718"/>
                <a:gd name="connsiteX111" fmla="*/ 66575 w 1403825"/>
                <a:gd name="connsiteY111" fmla="*/ 138548 h 1097718"/>
                <a:gd name="connsiteX112" fmla="*/ 93698 w 1403825"/>
                <a:gd name="connsiteY112" fmla="*/ 86768 h 1097718"/>
                <a:gd name="connsiteX113" fmla="*/ 88517 w 1403825"/>
                <a:gd name="connsiteY113" fmla="*/ 79860 h 1097718"/>
                <a:gd name="connsiteX0" fmla="*/ 800827 w 1403825"/>
                <a:gd name="connsiteY0" fmla="*/ 0 h 1097718"/>
                <a:gd name="connsiteX1" fmla="*/ 1403825 w 1403825"/>
                <a:gd name="connsiteY1" fmla="*/ 79860 h 1097718"/>
                <a:gd name="connsiteX2" fmla="*/ 1403825 w 1403825"/>
                <a:gd name="connsiteY2" fmla="*/ 94987 h 1097718"/>
                <a:gd name="connsiteX3" fmla="*/ 1354510 w 1403825"/>
                <a:gd name="connsiteY3" fmla="*/ 111425 h 1097718"/>
                <a:gd name="connsiteX4" fmla="*/ 1333963 w 1403825"/>
                <a:gd name="connsiteY4" fmla="*/ 168959 h 1097718"/>
                <a:gd name="connsiteX5" fmla="*/ 1305196 w 1403825"/>
                <a:gd name="connsiteY5" fmla="*/ 177178 h 1097718"/>
                <a:gd name="connsiteX6" fmla="*/ 1305196 w 1403825"/>
                <a:gd name="connsiteY6" fmla="*/ 193616 h 1097718"/>
                <a:gd name="connsiteX7" fmla="*/ 1309305 w 1403825"/>
                <a:gd name="connsiteY7" fmla="*/ 214164 h 1097718"/>
                <a:gd name="connsiteX8" fmla="*/ 1350401 w 1403825"/>
                <a:gd name="connsiteY8" fmla="*/ 210055 h 1097718"/>
                <a:gd name="connsiteX9" fmla="*/ 1379168 w 1403825"/>
                <a:gd name="connsiteY9" fmla="*/ 177178 h 1097718"/>
                <a:gd name="connsiteX10" fmla="*/ 1395606 w 1403825"/>
                <a:gd name="connsiteY10" fmla="*/ 189507 h 1097718"/>
                <a:gd name="connsiteX11" fmla="*/ 1346291 w 1403825"/>
                <a:gd name="connsiteY11" fmla="*/ 263479 h 1097718"/>
                <a:gd name="connsiteX12" fmla="*/ 1313415 w 1403825"/>
                <a:gd name="connsiteY12" fmla="*/ 251150 h 1097718"/>
                <a:gd name="connsiteX13" fmla="*/ 1284648 w 1403825"/>
                <a:gd name="connsiteY13" fmla="*/ 308684 h 1097718"/>
                <a:gd name="connsiteX14" fmla="*/ 1292867 w 1403825"/>
                <a:gd name="connsiteY14" fmla="*/ 333341 h 1097718"/>
                <a:gd name="connsiteX15" fmla="*/ 1288758 w 1403825"/>
                <a:gd name="connsiteY15" fmla="*/ 345670 h 1097718"/>
                <a:gd name="connsiteX16" fmla="*/ 1247662 w 1403825"/>
                <a:gd name="connsiteY16" fmla="*/ 349779 h 1097718"/>
                <a:gd name="connsiteX17" fmla="*/ 1243552 w 1403825"/>
                <a:gd name="connsiteY17" fmla="*/ 370327 h 1097718"/>
                <a:gd name="connsiteX18" fmla="*/ 1325744 w 1403825"/>
                <a:gd name="connsiteY18" fmla="*/ 345670 h 1097718"/>
                <a:gd name="connsiteX19" fmla="*/ 1305196 w 1403825"/>
                <a:gd name="connsiteY19" fmla="*/ 386765 h 1097718"/>
                <a:gd name="connsiteX20" fmla="*/ 1239443 w 1403825"/>
                <a:gd name="connsiteY20" fmla="*/ 403204 h 1097718"/>
                <a:gd name="connsiteX21" fmla="*/ 1259991 w 1403825"/>
                <a:gd name="connsiteY21" fmla="*/ 440190 h 1097718"/>
                <a:gd name="connsiteX22" fmla="*/ 1235333 w 1403825"/>
                <a:gd name="connsiteY22" fmla="*/ 448409 h 1097718"/>
                <a:gd name="connsiteX23" fmla="*/ 1235333 w 1403825"/>
                <a:gd name="connsiteY23" fmla="*/ 468956 h 1097718"/>
                <a:gd name="connsiteX24" fmla="*/ 1280538 w 1403825"/>
                <a:gd name="connsiteY24" fmla="*/ 473066 h 1097718"/>
                <a:gd name="connsiteX25" fmla="*/ 1280538 w 1403825"/>
                <a:gd name="connsiteY25" fmla="*/ 518271 h 1097718"/>
                <a:gd name="connsiteX26" fmla="*/ 1202457 w 1403825"/>
                <a:gd name="connsiteY26" fmla="*/ 538819 h 1097718"/>
                <a:gd name="connsiteX27" fmla="*/ 1255881 w 1403825"/>
                <a:gd name="connsiteY27" fmla="*/ 559367 h 1097718"/>
                <a:gd name="connsiteX28" fmla="*/ 1223005 w 1403825"/>
                <a:gd name="connsiteY28" fmla="*/ 600462 h 1097718"/>
                <a:gd name="connsiteX29" fmla="*/ 1186019 w 1403825"/>
                <a:gd name="connsiteY29" fmla="*/ 600462 h 1097718"/>
                <a:gd name="connsiteX30" fmla="*/ 1206566 w 1403825"/>
                <a:gd name="connsiteY30" fmla="*/ 625120 h 1097718"/>
                <a:gd name="connsiteX31" fmla="*/ 1247662 w 1403825"/>
                <a:gd name="connsiteY31" fmla="*/ 657996 h 1097718"/>
                <a:gd name="connsiteX32" fmla="*/ 1227114 w 1403825"/>
                <a:gd name="connsiteY32" fmla="*/ 670325 h 1097718"/>
                <a:gd name="connsiteX33" fmla="*/ 1186019 w 1403825"/>
                <a:gd name="connsiteY33" fmla="*/ 657996 h 1097718"/>
                <a:gd name="connsiteX34" fmla="*/ 1157252 w 1403825"/>
                <a:gd name="connsiteY34" fmla="*/ 657996 h 1097718"/>
                <a:gd name="connsiteX35" fmla="*/ 1157252 w 1403825"/>
                <a:gd name="connsiteY35" fmla="*/ 678544 h 1097718"/>
                <a:gd name="connsiteX36" fmla="*/ 1194238 w 1403825"/>
                <a:gd name="connsiteY36" fmla="*/ 703201 h 1097718"/>
                <a:gd name="connsiteX37" fmla="*/ 1169580 w 1403825"/>
                <a:gd name="connsiteY37" fmla="*/ 727858 h 1097718"/>
                <a:gd name="connsiteX38" fmla="*/ 1186019 w 1403825"/>
                <a:gd name="connsiteY38" fmla="*/ 748406 h 1097718"/>
                <a:gd name="connsiteX39" fmla="*/ 1169580 w 1403825"/>
                <a:gd name="connsiteY39" fmla="*/ 760735 h 1097718"/>
                <a:gd name="connsiteX40" fmla="*/ 1120266 w 1403825"/>
                <a:gd name="connsiteY40" fmla="*/ 748406 h 1097718"/>
                <a:gd name="connsiteX41" fmla="*/ 1103827 w 1403825"/>
                <a:gd name="connsiteY41" fmla="*/ 756625 h 1097718"/>
                <a:gd name="connsiteX42" fmla="*/ 1066841 w 1403825"/>
                <a:gd name="connsiteY42" fmla="*/ 723749 h 1097718"/>
                <a:gd name="connsiteX43" fmla="*/ 1066841 w 1403825"/>
                <a:gd name="connsiteY43" fmla="*/ 797721 h 1097718"/>
                <a:gd name="connsiteX44" fmla="*/ 1054513 w 1403825"/>
                <a:gd name="connsiteY44" fmla="*/ 814159 h 1097718"/>
                <a:gd name="connsiteX45" fmla="*/ 1062732 w 1403825"/>
                <a:gd name="connsiteY45" fmla="*/ 838816 h 1097718"/>
                <a:gd name="connsiteX46" fmla="*/ 1050403 w 1403825"/>
                <a:gd name="connsiteY46" fmla="*/ 851145 h 1097718"/>
                <a:gd name="connsiteX47" fmla="*/ 1001088 w 1403825"/>
                <a:gd name="connsiteY47" fmla="*/ 818269 h 1097718"/>
                <a:gd name="connsiteX48" fmla="*/ 1001088 w 1403825"/>
                <a:gd name="connsiteY48" fmla="*/ 781283 h 1097718"/>
                <a:gd name="connsiteX49" fmla="*/ 972322 w 1403825"/>
                <a:gd name="connsiteY49" fmla="*/ 773063 h 1097718"/>
                <a:gd name="connsiteX50" fmla="*/ 972322 w 1403825"/>
                <a:gd name="connsiteY50" fmla="*/ 814159 h 1097718"/>
                <a:gd name="connsiteX51" fmla="*/ 935336 w 1403825"/>
                <a:gd name="connsiteY51" fmla="*/ 797721 h 1097718"/>
                <a:gd name="connsiteX52" fmla="*/ 853144 w 1403825"/>
                <a:gd name="connsiteY52" fmla="*/ 781283 h 1097718"/>
                <a:gd name="connsiteX53" fmla="*/ 828487 w 1403825"/>
                <a:gd name="connsiteY53" fmla="*/ 781283 h 1097718"/>
                <a:gd name="connsiteX54" fmla="*/ 820268 w 1403825"/>
                <a:gd name="connsiteY54" fmla="*/ 818269 h 1097718"/>
                <a:gd name="connsiteX55" fmla="*/ 836706 w 1403825"/>
                <a:gd name="connsiteY55" fmla="*/ 847035 h 1097718"/>
                <a:gd name="connsiteX56" fmla="*/ 828487 w 1403825"/>
                <a:gd name="connsiteY56" fmla="*/ 900460 h 1097718"/>
                <a:gd name="connsiteX57" fmla="*/ 795611 w 1403825"/>
                <a:gd name="connsiteY57" fmla="*/ 953884 h 1097718"/>
                <a:gd name="connsiteX58" fmla="*/ 812049 w 1403825"/>
                <a:gd name="connsiteY58" fmla="*/ 974432 h 1097718"/>
                <a:gd name="connsiteX59" fmla="*/ 787391 w 1403825"/>
                <a:gd name="connsiteY59" fmla="*/ 1019637 h 1097718"/>
                <a:gd name="connsiteX60" fmla="*/ 762734 w 1403825"/>
                <a:gd name="connsiteY60" fmla="*/ 1031965 h 1097718"/>
                <a:gd name="connsiteX61" fmla="*/ 754515 w 1403825"/>
                <a:gd name="connsiteY61" fmla="*/ 1056623 h 1097718"/>
                <a:gd name="connsiteX62" fmla="*/ 742186 w 1403825"/>
                <a:gd name="connsiteY62" fmla="*/ 1056623 h 1097718"/>
                <a:gd name="connsiteX63" fmla="*/ 701091 w 1403825"/>
                <a:gd name="connsiteY63" fmla="*/ 1031965 h 1097718"/>
                <a:gd name="connsiteX64" fmla="*/ 676433 w 1403825"/>
                <a:gd name="connsiteY64" fmla="*/ 1031965 h 1097718"/>
                <a:gd name="connsiteX65" fmla="*/ 655886 w 1403825"/>
                <a:gd name="connsiteY65" fmla="*/ 1015527 h 1097718"/>
                <a:gd name="connsiteX66" fmla="*/ 647666 w 1403825"/>
                <a:gd name="connsiteY66" fmla="*/ 1048403 h 1097718"/>
                <a:gd name="connsiteX67" fmla="*/ 614790 w 1403825"/>
                <a:gd name="connsiteY67" fmla="*/ 1052513 h 1097718"/>
                <a:gd name="connsiteX68" fmla="*/ 594242 w 1403825"/>
                <a:gd name="connsiteY68" fmla="*/ 1097718 h 1097718"/>
                <a:gd name="connsiteX69" fmla="*/ 573694 w 1403825"/>
                <a:gd name="connsiteY69" fmla="*/ 1097718 h 1097718"/>
                <a:gd name="connsiteX70" fmla="*/ 553147 w 1403825"/>
                <a:gd name="connsiteY70" fmla="*/ 1093609 h 1097718"/>
                <a:gd name="connsiteX71" fmla="*/ 549037 w 1403825"/>
                <a:gd name="connsiteY71" fmla="*/ 1068951 h 1097718"/>
                <a:gd name="connsiteX72" fmla="*/ 487394 w 1403825"/>
                <a:gd name="connsiteY72" fmla="*/ 1044294 h 1097718"/>
                <a:gd name="connsiteX73" fmla="*/ 487394 w 1403825"/>
                <a:gd name="connsiteY73" fmla="*/ 1019637 h 1097718"/>
                <a:gd name="connsiteX74" fmla="*/ 450408 w 1403825"/>
                <a:gd name="connsiteY74" fmla="*/ 1011418 h 1097718"/>
                <a:gd name="connsiteX75" fmla="*/ 495613 w 1403825"/>
                <a:gd name="connsiteY75" fmla="*/ 978541 h 1097718"/>
                <a:gd name="connsiteX76" fmla="*/ 487394 w 1403825"/>
                <a:gd name="connsiteY76" fmla="*/ 937446 h 1097718"/>
                <a:gd name="connsiteX77" fmla="*/ 438079 w 1403825"/>
                <a:gd name="connsiteY77" fmla="*/ 929226 h 1097718"/>
                <a:gd name="connsiteX78" fmla="*/ 331231 w 1403825"/>
                <a:gd name="connsiteY78" fmla="*/ 941555 h 1097718"/>
                <a:gd name="connsiteX79" fmla="*/ 314792 w 1403825"/>
                <a:gd name="connsiteY79" fmla="*/ 904569 h 1097718"/>
                <a:gd name="connsiteX80" fmla="*/ 265478 w 1403825"/>
                <a:gd name="connsiteY80" fmla="*/ 875802 h 1097718"/>
                <a:gd name="connsiteX81" fmla="*/ 236711 w 1403825"/>
                <a:gd name="connsiteY81" fmla="*/ 884021 h 1097718"/>
                <a:gd name="connsiteX82" fmla="*/ 179177 w 1403825"/>
                <a:gd name="connsiteY82" fmla="*/ 838816 h 1097718"/>
                <a:gd name="connsiteX83" fmla="*/ 118355 w 1403825"/>
                <a:gd name="connsiteY83" fmla="*/ 838816 h 1097718"/>
                <a:gd name="connsiteX84" fmla="*/ 115890 w 1403825"/>
                <a:gd name="connsiteY84" fmla="*/ 789502 h 1097718"/>
                <a:gd name="connsiteX85" fmla="*/ 123287 w 1403825"/>
                <a:gd name="connsiteY85" fmla="*/ 777173 h 1097718"/>
                <a:gd name="connsiteX86" fmla="*/ 138081 w 1403825"/>
                <a:gd name="connsiteY86" fmla="*/ 752516 h 1097718"/>
                <a:gd name="connsiteX87" fmla="*/ 155341 w 1403825"/>
                <a:gd name="connsiteY87" fmla="*/ 715530 h 1097718"/>
                <a:gd name="connsiteX88" fmla="*/ 138081 w 1403825"/>
                <a:gd name="connsiteY88" fmla="*/ 685941 h 1097718"/>
                <a:gd name="connsiteX89" fmla="*/ 108493 w 1403825"/>
                <a:gd name="connsiteY89" fmla="*/ 671147 h 1097718"/>
                <a:gd name="connsiteX90" fmla="*/ 101095 w 1403825"/>
                <a:gd name="connsiteY90" fmla="*/ 658818 h 1097718"/>
                <a:gd name="connsiteX91" fmla="*/ 113424 w 1403825"/>
                <a:gd name="connsiteY91" fmla="*/ 619366 h 1097718"/>
                <a:gd name="connsiteX92" fmla="*/ 103561 w 1403825"/>
                <a:gd name="connsiteY92" fmla="*/ 587312 h 1097718"/>
                <a:gd name="connsiteX93" fmla="*/ 152876 w 1403825"/>
                <a:gd name="connsiteY93" fmla="*/ 552791 h 1097718"/>
                <a:gd name="connsiteX94" fmla="*/ 113424 w 1403825"/>
                <a:gd name="connsiteY94" fmla="*/ 528134 h 1097718"/>
                <a:gd name="connsiteX95" fmla="*/ 113424 w 1403825"/>
                <a:gd name="connsiteY95" fmla="*/ 515805 h 1097718"/>
                <a:gd name="connsiteX96" fmla="*/ 135616 w 1403825"/>
                <a:gd name="connsiteY96" fmla="*/ 501011 h 1097718"/>
                <a:gd name="connsiteX97" fmla="*/ 138081 w 1403825"/>
                <a:gd name="connsiteY97" fmla="*/ 478819 h 1097718"/>
                <a:gd name="connsiteX98" fmla="*/ 66575 w 1403825"/>
                <a:gd name="connsiteY98" fmla="*/ 436902 h 1097718"/>
                <a:gd name="connsiteX99" fmla="*/ 69041 w 1403825"/>
                <a:gd name="connsiteY99" fmla="*/ 397450 h 1097718"/>
                <a:gd name="connsiteX100" fmla="*/ 41918 w 1403825"/>
                <a:gd name="connsiteY100" fmla="*/ 382656 h 1097718"/>
                <a:gd name="connsiteX101" fmla="*/ 54246 w 1403825"/>
                <a:gd name="connsiteY101" fmla="*/ 345670 h 1097718"/>
                <a:gd name="connsiteX102" fmla="*/ 27123 w 1403825"/>
                <a:gd name="connsiteY102" fmla="*/ 325944 h 1097718"/>
                <a:gd name="connsiteX103" fmla="*/ 27123 w 1403825"/>
                <a:gd name="connsiteY103" fmla="*/ 296355 h 1097718"/>
                <a:gd name="connsiteX104" fmla="*/ 0 w 1403825"/>
                <a:gd name="connsiteY104" fmla="*/ 281561 h 1097718"/>
                <a:gd name="connsiteX105" fmla="*/ 4932 w 1403825"/>
                <a:gd name="connsiteY105" fmla="*/ 264301 h 1097718"/>
                <a:gd name="connsiteX106" fmla="*/ 39452 w 1403825"/>
                <a:gd name="connsiteY106" fmla="*/ 244575 h 1097718"/>
                <a:gd name="connsiteX107" fmla="*/ 39452 w 1403825"/>
                <a:gd name="connsiteY107" fmla="*/ 227315 h 1097718"/>
                <a:gd name="connsiteX108" fmla="*/ 27123 w 1403825"/>
                <a:gd name="connsiteY108" fmla="*/ 210055 h 1097718"/>
                <a:gd name="connsiteX109" fmla="*/ 78904 w 1403825"/>
                <a:gd name="connsiteY109" fmla="*/ 163206 h 1097718"/>
                <a:gd name="connsiteX110" fmla="*/ 66575 w 1403825"/>
                <a:gd name="connsiteY110" fmla="*/ 138548 h 1097718"/>
                <a:gd name="connsiteX111" fmla="*/ 93698 w 1403825"/>
                <a:gd name="connsiteY111" fmla="*/ 86768 h 1097718"/>
                <a:gd name="connsiteX112" fmla="*/ 88517 w 1403825"/>
                <a:gd name="connsiteY112" fmla="*/ 79860 h 1097718"/>
                <a:gd name="connsiteX113" fmla="*/ 887515 w 1403825"/>
                <a:gd name="connsiteY113" fmla="*/ 86688 h 1097718"/>
                <a:gd name="connsiteX0" fmla="*/ 1403825 w 1403825"/>
                <a:gd name="connsiteY0" fmla="*/ 33527 h 1051385"/>
                <a:gd name="connsiteX1" fmla="*/ 1403825 w 1403825"/>
                <a:gd name="connsiteY1" fmla="*/ 48654 h 1051385"/>
                <a:gd name="connsiteX2" fmla="*/ 1354510 w 1403825"/>
                <a:gd name="connsiteY2" fmla="*/ 65092 h 1051385"/>
                <a:gd name="connsiteX3" fmla="*/ 1333963 w 1403825"/>
                <a:gd name="connsiteY3" fmla="*/ 122626 h 1051385"/>
                <a:gd name="connsiteX4" fmla="*/ 1305196 w 1403825"/>
                <a:gd name="connsiteY4" fmla="*/ 130845 h 1051385"/>
                <a:gd name="connsiteX5" fmla="*/ 1305196 w 1403825"/>
                <a:gd name="connsiteY5" fmla="*/ 147283 h 1051385"/>
                <a:gd name="connsiteX6" fmla="*/ 1309305 w 1403825"/>
                <a:gd name="connsiteY6" fmla="*/ 167831 h 1051385"/>
                <a:gd name="connsiteX7" fmla="*/ 1350401 w 1403825"/>
                <a:gd name="connsiteY7" fmla="*/ 163722 h 1051385"/>
                <a:gd name="connsiteX8" fmla="*/ 1379168 w 1403825"/>
                <a:gd name="connsiteY8" fmla="*/ 130845 h 1051385"/>
                <a:gd name="connsiteX9" fmla="*/ 1395606 w 1403825"/>
                <a:gd name="connsiteY9" fmla="*/ 143174 h 1051385"/>
                <a:gd name="connsiteX10" fmla="*/ 1346291 w 1403825"/>
                <a:gd name="connsiteY10" fmla="*/ 217146 h 1051385"/>
                <a:gd name="connsiteX11" fmla="*/ 1313415 w 1403825"/>
                <a:gd name="connsiteY11" fmla="*/ 204817 h 1051385"/>
                <a:gd name="connsiteX12" fmla="*/ 1284648 w 1403825"/>
                <a:gd name="connsiteY12" fmla="*/ 262351 h 1051385"/>
                <a:gd name="connsiteX13" fmla="*/ 1292867 w 1403825"/>
                <a:gd name="connsiteY13" fmla="*/ 287008 h 1051385"/>
                <a:gd name="connsiteX14" fmla="*/ 1288758 w 1403825"/>
                <a:gd name="connsiteY14" fmla="*/ 299337 h 1051385"/>
                <a:gd name="connsiteX15" fmla="*/ 1247662 w 1403825"/>
                <a:gd name="connsiteY15" fmla="*/ 303446 h 1051385"/>
                <a:gd name="connsiteX16" fmla="*/ 1243552 w 1403825"/>
                <a:gd name="connsiteY16" fmla="*/ 323994 h 1051385"/>
                <a:gd name="connsiteX17" fmla="*/ 1325744 w 1403825"/>
                <a:gd name="connsiteY17" fmla="*/ 299337 h 1051385"/>
                <a:gd name="connsiteX18" fmla="*/ 1305196 w 1403825"/>
                <a:gd name="connsiteY18" fmla="*/ 340432 h 1051385"/>
                <a:gd name="connsiteX19" fmla="*/ 1239443 w 1403825"/>
                <a:gd name="connsiteY19" fmla="*/ 356871 h 1051385"/>
                <a:gd name="connsiteX20" fmla="*/ 1259991 w 1403825"/>
                <a:gd name="connsiteY20" fmla="*/ 393857 h 1051385"/>
                <a:gd name="connsiteX21" fmla="*/ 1235333 w 1403825"/>
                <a:gd name="connsiteY21" fmla="*/ 402076 h 1051385"/>
                <a:gd name="connsiteX22" fmla="*/ 1235333 w 1403825"/>
                <a:gd name="connsiteY22" fmla="*/ 422623 h 1051385"/>
                <a:gd name="connsiteX23" fmla="*/ 1280538 w 1403825"/>
                <a:gd name="connsiteY23" fmla="*/ 426733 h 1051385"/>
                <a:gd name="connsiteX24" fmla="*/ 1280538 w 1403825"/>
                <a:gd name="connsiteY24" fmla="*/ 471938 h 1051385"/>
                <a:gd name="connsiteX25" fmla="*/ 1202457 w 1403825"/>
                <a:gd name="connsiteY25" fmla="*/ 492486 h 1051385"/>
                <a:gd name="connsiteX26" fmla="*/ 1255881 w 1403825"/>
                <a:gd name="connsiteY26" fmla="*/ 513034 h 1051385"/>
                <a:gd name="connsiteX27" fmla="*/ 1223005 w 1403825"/>
                <a:gd name="connsiteY27" fmla="*/ 554129 h 1051385"/>
                <a:gd name="connsiteX28" fmla="*/ 1186019 w 1403825"/>
                <a:gd name="connsiteY28" fmla="*/ 554129 h 1051385"/>
                <a:gd name="connsiteX29" fmla="*/ 1206566 w 1403825"/>
                <a:gd name="connsiteY29" fmla="*/ 578787 h 1051385"/>
                <a:gd name="connsiteX30" fmla="*/ 1247662 w 1403825"/>
                <a:gd name="connsiteY30" fmla="*/ 611663 h 1051385"/>
                <a:gd name="connsiteX31" fmla="*/ 1227114 w 1403825"/>
                <a:gd name="connsiteY31" fmla="*/ 623992 h 1051385"/>
                <a:gd name="connsiteX32" fmla="*/ 1186019 w 1403825"/>
                <a:gd name="connsiteY32" fmla="*/ 611663 h 1051385"/>
                <a:gd name="connsiteX33" fmla="*/ 1157252 w 1403825"/>
                <a:gd name="connsiteY33" fmla="*/ 611663 h 1051385"/>
                <a:gd name="connsiteX34" fmla="*/ 1157252 w 1403825"/>
                <a:gd name="connsiteY34" fmla="*/ 632211 h 1051385"/>
                <a:gd name="connsiteX35" fmla="*/ 1194238 w 1403825"/>
                <a:gd name="connsiteY35" fmla="*/ 656868 h 1051385"/>
                <a:gd name="connsiteX36" fmla="*/ 1169580 w 1403825"/>
                <a:gd name="connsiteY36" fmla="*/ 681525 h 1051385"/>
                <a:gd name="connsiteX37" fmla="*/ 1186019 w 1403825"/>
                <a:gd name="connsiteY37" fmla="*/ 702073 h 1051385"/>
                <a:gd name="connsiteX38" fmla="*/ 1169580 w 1403825"/>
                <a:gd name="connsiteY38" fmla="*/ 714402 h 1051385"/>
                <a:gd name="connsiteX39" fmla="*/ 1120266 w 1403825"/>
                <a:gd name="connsiteY39" fmla="*/ 702073 h 1051385"/>
                <a:gd name="connsiteX40" fmla="*/ 1103827 w 1403825"/>
                <a:gd name="connsiteY40" fmla="*/ 710292 h 1051385"/>
                <a:gd name="connsiteX41" fmla="*/ 1066841 w 1403825"/>
                <a:gd name="connsiteY41" fmla="*/ 677416 h 1051385"/>
                <a:gd name="connsiteX42" fmla="*/ 1066841 w 1403825"/>
                <a:gd name="connsiteY42" fmla="*/ 751388 h 1051385"/>
                <a:gd name="connsiteX43" fmla="*/ 1054513 w 1403825"/>
                <a:gd name="connsiteY43" fmla="*/ 767826 h 1051385"/>
                <a:gd name="connsiteX44" fmla="*/ 1062732 w 1403825"/>
                <a:gd name="connsiteY44" fmla="*/ 792483 h 1051385"/>
                <a:gd name="connsiteX45" fmla="*/ 1050403 w 1403825"/>
                <a:gd name="connsiteY45" fmla="*/ 804812 h 1051385"/>
                <a:gd name="connsiteX46" fmla="*/ 1001088 w 1403825"/>
                <a:gd name="connsiteY46" fmla="*/ 771936 h 1051385"/>
                <a:gd name="connsiteX47" fmla="*/ 1001088 w 1403825"/>
                <a:gd name="connsiteY47" fmla="*/ 734950 h 1051385"/>
                <a:gd name="connsiteX48" fmla="*/ 972322 w 1403825"/>
                <a:gd name="connsiteY48" fmla="*/ 726730 h 1051385"/>
                <a:gd name="connsiteX49" fmla="*/ 972322 w 1403825"/>
                <a:gd name="connsiteY49" fmla="*/ 767826 h 1051385"/>
                <a:gd name="connsiteX50" fmla="*/ 935336 w 1403825"/>
                <a:gd name="connsiteY50" fmla="*/ 751388 h 1051385"/>
                <a:gd name="connsiteX51" fmla="*/ 853144 w 1403825"/>
                <a:gd name="connsiteY51" fmla="*/ 734950 h 1051385"/>
                <a:gd name="connsiteX52" fmla="*/ 828487 w 1403825"/>
                <a:gd name="connsiteY52" fmla="*/ 734950 h 1051385"/>
                <a:gd name="connsiteX53" fmla="*/ 820268 w 1403825"/>
                <a:gd name="connsiteY53" fmla="*/ 771936 h 1051385"/>
                <a:gd name="connsiteX54" fmla="*/ 836706 w 1403825"/>
                <a:gd name="connsiteY54" fmla="*/ 800702 h 1051385"/>
                <a:gd name="connsiteX55" fmla="*/ 828487 w 1403825"/>
                <a:gd name="connsiteY55" fmla="*/ 854127 h 1051385"/>
                <a:gd name="connsiteX56" fmla="*/ 795611 w 1403825"/>
                <a:gd name="connsiteY56" fmla="*/ 907551 h 1051385"/>
                <a:gd name="connsiteX57" fmla="*/ 812049 w 1403825"/>
                <a:gd name="connsiteY57" fmla="*/ 928099 h 1051385"/>
                <a:gd name="connsiteX58" fmla="*/ 787391 w 1403825"/>
                <a:gd name="connsiteY58" fmla="*/ 973304 h 1051385"/>
                <a:gd name="connsiteX59" fmla="*/ 762734 w 1403825"/>
                <a:gd name="connsiteY59" fmla="*/ 985632 h 1051385"/>
                <a:gd name="connsiteX60" fmla="*/ 754515 w 1403825"/>
                <a:gd name="connsiteY60" fmla="*/ 1010290 h 1051385"/>
                <a:gd name="connsiteX61" fmla="*/ 742186 w 1403825"/>
                <a:gd name="connsiteY61" fmla="*/ 1010290 h 1051385"/>
                <a:gd name="connsiteX62" fmla="*/ 701091 w 1403825"/>
                <a:gd name="connsiteY62" fmla="*/ 985632 h 1051385"/>
                <a:gd name="connsiteX63" fmla="*/ 676433 w 1403825"/>
                <a:gd name="connsiteY63" fmla="*/ 985632 h 1051385"/>
                <a:gd name="connsiteX64" fmla="*/ 655886 w 1403825"/>
                <a:gd name="connsiteY64" fmla="*/ 969194 h 1051385"/>
                <a:gd name="connsiteX65" fmla="*/ 647666 w 1403825"/>
                <a:gd name="connsiteY65" fmla="*/ 1002070 h 1051385"/>
                <a:gd name="connsiteX66" fmla="*/ 614790 w 1403825"/>
                <a:gd name="connsiteY66" fmla="*/ 1006180 h 1051385"/>
                <a:gd name="connsiteX67" fmla="*/ 594242 w 1403825"/>
                <a:gd name="connsiteY67" fmla="*/ 1051385 h 1051385"/>
                <a:gd name="connsiteX68" fmla="*/ 573694 w 1403825"/>
                <a:gd name="connsiteY68" fmla="*/ 1051385 h 1051385"/>
                <a:gd name="connsiteX69" fmla="*/ 553147 w 1403825"/>
                <a:gd name="connsiteY69" fmla="*/ 1047276 h 1051385"/>
                <a:gd name="connsiteX70" fmla="*/ 549037 w 1403825"/>
                <a:gd name="connsiteY70" fmla="*/ 1022618 h 1051385"/>
                <a:gd name="connsiteX71" fmla="*/ 487394 w 1403825"/>
                <a:gd name="connsiteY71" fmla="*/ 997961 h 1051385"/>
                <a:gd name="connsiteX72" fmla="*/ 487394 w 1403825"/>
                <a:gd name="connsiteY72" fmla="*/ 973304 h 1051385"/>
                <a:gd name="connsiteX73" fmla="*/ 450408 w 1403825"/>
                <a:gd name="connsiteY73" fmla="*/ 965085 h 1051385"/>
                <a:gd name="connsiteX74" fmla="*/ 495613 w 1403825"/>
                <a:gd name="connsiteY74" fmla="*/ 932208 h 1051385"/>
                <a:gd name="connsiteX75" fmla="*/ 487394 w 1403825"/>
                <a:gd name="connsiteY75" fmla="*/ 891113 h 1051385"/>
                <a:gd name="connsiteX76" fmla="*/ 438079 w 1403825"/>
                <a:gd name="connsiteY76" fmla="*/ 882893 h 1051385"/>
                <a:gd name="connsiteX77" fmla="*/ 331231 w 1403825"/>
                <a:gd name="connsiteY77" fmla="*/ 895222 h 1051385"/>
                <a:gd name="connsiteX78" fmla="*/ 314792 w 1403825"/>
                <a:gd name="connsiteY78" fmla="*/ 858236 h 1051385"/>
                <a:gd name="connsiteX79" fmla="*/ 265478 w 1403825"/>
                <a:gd name="connsiteY79" fmla="*/ 829469 h 1051385"/>
                <a:gd name="connsiteX80" fmla="*/ 236711 w 1403825"/>
                <a:gd name="connsiteY80" fmla="*/ 837688 h 1051385"/>
                <a:gd name="connsiteX81" fmla="*/ 179177 w 1403825"/>
                <a:gd name="connsiteY81" fmla="*/ 792483 h 1051385"/>
                <a:gd name="connsiteX82" fmla="*/ 118355 w 1403825"/>
                <a:gd name="connsiteY82" fmla="*/ 792483 h 1051385"/>
                <a:gd name="connsiteX83" fmla="*/ 115890 w 1403825"/>
                <a:gd name="connsiteY83" fmla="*/ 743169 h 1051385"/>
                <a:gd name="connsiteX84" fmla="*/ 123287 w 1403825"/>
                <a:gd name="connsiteY84" fmla="*/ 730840 h 1051385"/>
                <a:gd name="connsiteX85" fmla="*/ 138081 w 1403825"/>
                <a:gd name="connsiteY85" fmla="*/ 706183 h 1051385"/>
                <a:gd name="connsiteX86" fmla="*/ 155341 w 1403825"/>
                <a:gd name="connsiteY86" fmla="*/ 669197 h 1051385"/>
                <a:gd name="connsiteX87" fmla="*/ 138081 w 1403825"/>
                <a:gd name="connsiteY87" fmla="*/ 639608 h 1051385"/>
                <a:gd name="connsiteX88" fmla="*/ 108493 w 1403825"/>
                <a:gd name="connsiteY88" fmla="*/ 624814 h 1051385"/>
                <a:gd name="connsiteX89" fmla="*/ 101095 w 1403825"/>
                <a:gd name="connsiteY89" fmla="*/ 612485 h 1051385"/>
                <a:gd name="connsiteX90" fmla="*/ 113424 w 1403825"/>
                <a:gd name="connsiteY90" fmla="*/ 573033 h 1051385"/>
                <a:gd name="connsiteX91" fmla="*/ 103561 w 1403825"/>
                <a:gd name="connsiteY91" fmla="*/ 540979 h 1051385"/>
                <a:gd name="connsiteX92" fmla="*/ 152876 w 1403825"/>
                <a:gd name="connsiteY92" fmla="*/ 506458 h 1051385"/>
                <a:gd name="connsiteX93" fmla="*/ 113424 w 1403825"/>
                <a:gd name="connsiteY93" fmla="*/ 481801 h 1051385"/>
                <a:gd name="connsiteX94" fmla="*/ 113424 w 1403825"/>
                <a:gd name="connsiteY94" fmla="*/ 469472 h 1051385"/>
                <a:gd name="connsiteX95" fmla="*/ 135616 w 1403825"/>
                <a:gd name="connsiteY95" fmla="*/ 454678 h 1051385"/>
                <a:gd name="connsiteX96" fmla="*/ 138081 w 1403825"/>
                <a:gd name="connsiteY96" fmla="*/ 432486 h 1051385"/>
                <a:gd name="connsiteX97" fmla="*/ 66575 w 1403825"/>
                <a:gd name="connsiteY97" fmla="*/ 390569 h 1051385"/>
                <a:gd name="connsiteX98" fmla="*/ 69041 w 1403825"/>
                <a:gd name="connsiteY98" fmla="*/ 351117 h 1051385"/>
                <a:gd name="connsiteX99" fmla="*/ 41918 w 1403825"/>
                <a:gd name="connsiteY99" fmla="*/ 336323 h 1051385"/>
                <a:gd name="connsiteX100" fmla="*/ 54246 w 1403825"/>
                <a:gd name="connsiteY100" fmla="*/ 299337 h 1051385"/>
                <a:gd name="connsiteX101" fmla="*/ 27123 w 1403825"/>
                <a:gd name="connsiteY101" fmla="*/ 279611 h 1051385"/>
                <a:gd name="connsiteX102" fmla="*/ 27123 w 1403825"/>
                <a:gd name="connsiteY102" fmla="*/ 250022 h 1051385"/>
                <a:gd name="connsiteX103" fmla="*/ 0 w 1403825"/>
                <a:gd name="connsiteY103" fmla="*/ 235228 h 1051385"/>
                <a:gd name="connsiteX104" fmla="*/ 4932 w 1403825"/>
                <a:gd name="connsiteY104" fmla="*/ 217968 h 1051385"/>
                <a:gd name="connsiteX105" fmla="*/ 39452 w 1403825"/>
                <a:gd name="connsiteY105" fmla="*/ 198242 h 1051385"/>
                <a:gd name="connsiteX106" fmla="*/ 39452 w 1403825"/>
                <a:gd name="connsiteY106" fmla="*/ 180982 h 1051385"/>
                <a:gd name="connsiteX107" fmla="*/ 27123 w 1403825"/>
                <a:gd name="connsiteY107" fmla="*/ 163722 h 1051385"/>
                <a:gd name="connsiteX108" fmla="*/ 78904 w 1403825"/>
                <a:gd name="connsiteY108" fmla="*/ 116873 h 1051385"/>
                <a:gd name="connsiteX109" fmla="*/ 66575 w 1403825"/>
                <a:gd name="connsiteY109" fmla="*/ 92215 h 1051385"/>
                <a:gd name="connsiteX110" fmla="*/ 93698 w 1403825"/>
                <a:gd name="connsiteY110" fmla="*/ 40435 h 1051385"/>
                <a:gd name="connsiteX111" fmla="*/ 88517 w 1403825"/>
                <a:gd name="connsiteY111" fmla="*/ 33527 h 1051385"/>
                <a:gd name="connsiteX112" fmla="*/ 887515 w 1403825"/>
                <a:gd name="connsiteY112" fmla="*/ 40355 h 1051385"/>
                <a:gd name="connsiteX0" fmla="*/ 1403825 w 1403825"/>
                <a:gd name="connsiteY0" fmla="*/ 0 h 1017858"/>
                <a:gd name="connsiteX1" fmla="*/ 1403825 w 1403825"/>
                <a:gd name="connsiteY1" fmla="*/ 15127 h 1017858"/>
                <a:gd name="connsiteX2" fmla="*/ 1354510 w 1403825"/>
                <a:gd name="connsiteY2" fmla="*/ 31565 h 1017858"/>
                <a:gd name="connsiteX3" fmla="*/ 1333963 w 1403825"/>
                <a:gd name="connsiteY3" fmla="*/ 89099 h 1017858"/>
                <a:gd name="connsiteX4" fmla="*/ 1305196 w 1403825"/>
                <a:gd name="connsiteY4" fmla="*/ 97318 h 1017858"/>
                <a:gd name="connsiteX5" fmla="*/ 1305196 w 1403825"/>
                <a:gd name="connsiteY5" fmla="*/ 113756 h 1017858"/>
                <a:gd name="connsiteX6" fmla="*/ 1309305 w 1403825"/>
                <a:gd name="connsiteY6" fmla="*/ 134304 h 1017858"/>
                <a:gd name="connsiteX7" fmla="*/ 1350401 w 1403825"/>
                <a:gd name="connsiteY7" fmla="*/ 130195 h 1017858"/>
                <a:gd name="connsiteX8" fmla="*/ 1379168 w 1403825"/>
                <a:gd name="connsiteY8" fmla="*/ 97318 h 1017858"/>
                <a:gd name="connsiteX9" fmla="*/ 1395606 w 1403825"/>
                <a:gd name="connsiteY9" fmla="*/ 109647 h 1017858"/>
                <a:gd name="connsiteX10" fmla="*/ 1346291 w 1403825"/>
                <a:gd name="connsiteY10" fmla="*/ 183619 h 1017858"/>
                <a:gd name="connsiteX11" fmla="*/ 1313415 w 1403825"/>
                <a:gd name="connsiteY11" fmla="*/ 171290 h 1017858"/>
                <a:gd name="connsiteX12" fmla="*/ 1284648 w 1403825"/>
                <a:gd name="connsiteY12" fmla="*/ 228824 h 1017858"/>
                <a:gd name="connsiteX13" fmla="*/ 1292867 w 1403825"/>
                <a:gd name="connsiteY13" fmla="*/ 253481 h 1017858"/>
                <a:gd name="connsiteX14" fmla="*/ 1288758 w 1403825"/>
                <a:gd name="connsiteY14" fmla="*/ 265810 h 1017858"/>
                <a:gd name="connsiteX15" fmla="*/ 1247662 w 1403825"/>
                <a:gd name="connsiteY15" fmla="*/ 269919 h 1017858"/>
                <a:gd name="connsiteX16" fmla="*/ 1243552 w 1403825"/>
                <a:gd name="connsiteY16" fmla="*/ 290467 h 1017858"/>
                <a:gd name="connsiteX17" fmla="*/ 1325744 w 1403825"/>
                <a:gd name="connsiteY17" fmla="*/ 265810 h 1017858"/>
                <a:gd name="connsiteX18" fmla="*/ 1305196 w 1403825"/>
                <a:gd name="connsiteY18" fmla="*/ 306905 h 1017858"/>
                <a:gd name="connsiteX19" fmla="*/ 1239443 w 1403825"/>
                <a:gd name="connsiteY19" fmla="*/ 323344 h 1017858"/>
                <a:gd name="connsiteX20" fmla="*/ 1259991 w 1403825"/>
                <a:gd name="connsiteY20" fmla="*/ 360330 h 1017858"/>
                <a:gd name="connsiteX21" fmla="*/ 1235333 w 1403825"/>
                <a:gd name="connsiteY21" fmla="*/ 368549 h 1017858"/>
                <a:gd name="connsiteX22" fmla="*/ 1235333 w 1403825"/>
                <a:gd name="connsiteY22" fmla="*/ 389096 h 1017858"/>
                <a:gd name="connsiteX23" fmla="*/ 1280538 w 1403825"/>
                <a:gd name="connsiteY23" fmla="*/ 393206 h 1017858"/>
                <a:gd name="connsiteX24" fmla="*/ 1280538 w 1403825"/>
                <a:gd name="connsiteY24" fmla="*/ 438411 h 1017858"/>
                <a:gd name="connsiteX25" fmla="*/ 1202457 w 1403825"/>
                <a:gd name="connsiteY25" fmla="*/ 458959 h 1017858"/>
                <a:gd name="connsiteX26" fmla="*/ 1255881 w 1403825"/>
                <a:gd name="connsiteY26" fmla="*/ 479507 h 1017858"/>
                <a:gd name="connsiteX27" fmla="*/ 1223005 w 1403825"/>
                <a:gd name="connsiteY27" fmla="*/ 520602 h 1017858"/>
                <a:gd name="connsiteX28" fmla="*/ 1186019 w 1403825"/>
                <a:gd name="connsiteY28" fmla="*/ 520602 h 1017858"/>
                <a:gd name="connsiteX29" fmla="*/ 1206566 w 1403825"/>
                <a:gd name="connsiteY29" fmla="*/ 545260 h 1017858"/>
                <a:gd name="connsiteX30" fmla="*/ 1247662 w 1403825"/>
                <a:gd name="connsiteY30" fmla="*/ 578136 h 1017858"/>
                <a:gd name="connsiteX31" fmla="*/ 1227114 w 1403825"/>
                <a:gd name="connsiteY31" fmla="*/ 590465 h 1017858"/>
                <a:gd name="connsiteX32" fmla="*/ 1186019 w 1403825"/>
                <a:gd name="connsiteY32" fmla="*/ 578136 h 1017858"/>
                <a:gd name="connsiteX33" fmla="*/ 1157252 w 1403825"/>
                <a:gd name="connsiteY33" fmla="*/ 578136 h 1017858"/>
                <a:gd name="connsiteX34" fmla="*/ 1157252 w 1403825"/>
                <a:gd name="connsiteY34" fmla="*/ 598684 h 1017858"/>
                <a:gd name="connsiteX35" fmla="*/ 1194238 w 1403825"/>
                <a:gd name="connsiteY35" fmla="*/ 623341 h 1017858"/>
                <a:gd name="connsiteX36" fmla="*/ 1169580 w 1403825"/>
                <a:gd name="connsiteY36" fmla="*/ 647998 h 1017858"/>
                <a:gd name="connsiteX37" fmla="*/ 1186019 w 1403825"/>
                <a:gd name="connsiteY37" fmla="*/ 668546 h 1017858"/>
                <a:gd name="connsiteX38" fmla="*/ 1169580 w 1403825"/>
                <a:gd name="connsiteY38" fmla="*/ 680875 h 1017858"/>
                <a:gd name="connsiteX39" fmla="*/ 1120266 w 1403825"/>
                <a:gd name="connsiteY39" fmla="*/ 668546 h 1017858"/>
                <a:gd name="connsiteX40" fmla="*/ 1103827 w 1403825"/>
                <a:gd name="connsiteY40" fmla="*/ 676765 h 1017858"/>
                <a:gd name="connsiteX41" fmla="*/ 1066841 w 1403825"/>
                <a:gd name="connsiteY41" fmla="*/ 643889 h 1017858"/>
                <a:gd name="connsiteX42" fmla="*/ 1066841 w 1403825"/>
                <a:gd name="connsiteY42" fmla="*/ 717861 h 1017858"/>
                <a:gd name="connsiteX43" fmla="*/ 1054513 w 1403825"/>
                <a:gd name="connsiteY43" fmla="*/ 734299 h 1017858"/>
                <a:gd name="connsiteX44" fmla="*/ 1062732 w 1403825"/>
                <a:gd name="connsiteY44" fmla="*/ 758956 h 1017858"/>
                <a:gd name="connsiteX45" fmla="*/ 1050403 w 1403825"/>
                <a:gd name="connsiteY45" fmla="*/ 771285 h 1017858"/>
                <a:gd name="connsiteX46" fmla="*/ 1001088 w 1403825"/>
                <a:gd name="connsiteY46" fmla="*/ 738409 h 1017858"/>
                <a:gd name="connsiteX47" fmla="*/ 1001088 w 1403825"/>
                <a:gd name="connsiteY47" fmla="*/ 701423 h 1017858"/>
                <a:gd name="connsiteX48" fmla="*/ 972322 w 1403825"/>
                <a:gd name="connsiteY48" fmla="*/ 693203 h 1017858"/>
                <a:gd name="connsiteX49" fmla="*/ 972322 w 1403825"/>
                <a:gd name="connsiteY49" fmla="*/ 734299 h 1017858"/>
                <a:gd name="connsiteX50" fmla="*/ 935336 w 1403825"/>
                <a:gd name="connsiteY50" fmla="*/ 717861 h 1017858"/>
                <a:gd name="connsiteX51" fmla="*/ 853144 w 1403825"/>
                <a:gd name="connsiteY51" fmla="*/ 701423 h 1017858"/>
                <a:gd name="connsiteX52" fmla="*/ 828487 w 1403825"/>
                <a:gd name="connsiteY52" fmla="*/ 701423 h 1017858"/>
                <a:gd name="connsiteX53" fmla="*/ 820268 w 1403825"/>
                <a:gd name="connsiteY53" fmla="*/ 738409 h 1017858"/>
                <a:gd name="connsiteX54" fmla="*/ 836706 w 1403825"/>
                <a:gd name="connsiteY54" fmla="*/ 767175 h 1017858"/>
                <a:gd name="connsiteX55" fmla="*/ 828487 w 1403825"/>
                <a:gd name="connsiteY55" fmla="*/ 820600 h 1017858"/>
                <a:gd name="connsiteX56" fmla="*/ 795611 w 1403825"/>
                <a:gd name="connsiteY56" fmla="*/ 874024 h 1017858"/>
                <a:gd name="connsiteX57" fmla="*/ 812049 w 1403825"/>
                <a:gd name="connsiteY57" fmla="*/ 894572 h 1017858"/>
                <a:gd name="connsiteX58" fmla="*/ 787391 w 1403825"/>
                <a:gd name="connsiteY58" fmla="*/ 939777 h 1017858"/>
                <a:gd name="connsiteX59" fmla="*/ 762734 w 1403825"/>
                <a:gd name="connsiteY59" fmla="*/ 952105 h 1017858"/>
                <a:gd name="connsiteX60" fmla="*/ 754515 w 1403825"/>
                <a:gd name="connsiteY60" fmla="*/ 976763 h 1017858"/>
                <a:gd name="connsiteX61" fmla="*/ 742186 w 1403825"/>
                <a:gd name="connsiteY61" fmla="*/ 976763 h 1017858"/>
                <a:gd name="connsiteX62" fmla="*/ 701091 w 1403825"/>
                <a:gd name="connsiteY62" fmla="*/ 952105 h 1017858"/>
                <a:gd name="connsiteX63" fmla="*/ 676433 w 1403825"/>
                <a:gd name="connsiteY63" fmla="*/ 952105 h 1017858"/>
                <a:gd name="connsiteX64" fmla="*/ 655886 w 1403825"/>
                <a:gd name="connsiteY64" fmla="*/ 935667 h 1017858"/>
                <a:gd name="connsiteX65" fmla="*/ 647666 w 1403825"/>
                <a:gd name="connsiteY65" fmla="*/ 968543 h 1017858"/>
                <a:gd name="connsiteX66" fmla="*/ 614790 w 1403825"/>
                <a:gd name="connsiteY66" fmla="*/ 972653 h 1017858"/>
                <a:gd name="connsiteX67" fmla="*/ 594242 w 1403825"/>
                <a:gd name="connsiteY67" fmla="*/ 1017858 h 1017858"/>
                <a:gd name="connsiteX68" fmla="*/ 573694 w 1403825"/>
                <a:gd name="connsiteY68" fmla="*/ 1017858 h 1017858"/>
                <a:gd name="connsiteX69" fmla="*/ 553147 w 1403825"/>
                <a:gd name="connsiteY69" fmla="*/ 1013749 h 1017858"/>
                <a:gd name="connsiteX70" fmla="*/ 549037 w 1403825"/>
                <a:gd name="connsiteY70" fmla="*/ 989091 h 1017858"/>
                <a:gd name="connsiteX71" fmla="*/ 487394 w 1403825"/>
                <a:gd name="connsiteY71" fmla="*/ 964434 h 1017858"/>
                <a:gd name="connsiteX72" fmla="*/ 487394 w 1403825"/>
                <a:gd name="connsiteY72" fmla="*/ 939777 h 1017858"/>
                <a:gd name="connsiteX73" fmla="*/ 450408 w 1403825"/>
                <a:gd name="connsiteY73" fmla="*/ 931558 h 1017858"/>
                <a:gd name="connsiteX74" fmla="*/ 495613 w 1403825"/>
                <a:gd name="connsiteY74" fmla="*/ 898681 h 1017858"/>
                <a:gd name="connsiteX75" fmla="*/ 487394 w 1403825"/>
                <a:gd name="connsiteY75" fmla="*/ 857586 h 1017858"/>
                <a:gd name="connsiteX76" fmla="*/ 438079 w 1403825"/>
                <a:gd name="connsiteY76" fmla="*/ 849366 h 1017858"/>
                <a:gd name="connsiteX77" fmla="*/ 331231 w 1403825"/>
                <a:gd name="connsiteY77" fmla="*/ 861695 h 1017858"/>
                <a:gd name="connsiteX78" fmla="*/ 314792 w 1403825"/>
                <a:gd name="connsiteY78" fmla="*/ 824709 h 1017858"/>
                <a:gd name="connsiteX79" fmla="*/ 265478 w 1403825"/>
                <a:gd name="connsiteY79" fmla="*/ 795942 h 1017858"/>
                <a:gd name="connsiteX80" fmla="*/ 236711 w 1403825"/>
                <a:gd name="connsiteY80" fmla="*/ 804161 h 1017858"/>
                <a:gd name="connsiteX81" fmla="*/ 179177 w 1403825"/>
                <a:gd name="connsiteY81" fmla="*/ 758956 h 1017858"/>
                <a:gd name="connsiteX82" fmla="*/ 118355 w 1403825"/>
                <a:gd name="connsiteY82" fmla="*/ 758956 h 1017858"/>
                <a:gd name="connsiteX83" fmla="*/ 115890 w 1403825"/>
                <a:gd name="connsiteY83" fmla="*/ 709642 h 1017858"/>
                <a:gd name="connsiteX84" fmla="*/ 123287 w 1403825"/>
                <a:gd name="connsiteY84" fmla="*/ 697313 h 1017858"/>
                <a:gd name="connsiteX85" fmla="*/ 138081 w 1403825"/>
                <a:gd name="connsiteY85" fmla="*/ 672656 h 1017858"/>
                <a:gd name="connsiteX86" fmla="*/ 155341 w 1403825"/>
                <a:gd name="connsiteY86" fmla="*/ 635670 h 1017858"/>
                <a:gd name="connsiteX87" fmla="*/ 138081 w 1403825"/>
                <a:gd name="connsiteY87" fmla="*/ 606081 h 1017858"/>
                <a:gd name="connsiteX88" fmla="*/ 108493 w 1403825"/>
                <a:gd name="connsiteY88" fmla="*/ 591287 h 1017858"/>
                <a:gd name="connsiteX89" fmla="*/ 101095 w 1403825"/>
                <a:gd name="connsiteY89" fmla="*/ 578958 h 1017858"/>
                <a:gd name="connsiteX90" fmla="*/ 113424 w 1403825"/>
                <a:gd name="connsiteY90" fmla="*/ 539506 h 1017858"/>
                <a:gd name="connsiteX91" fmla="*/ 103561 w 1403825"/>
                <a:gd name="connsiteY91" fmla="*/ 507452 h 1017858"/>
                <a:gd name="connsiteX92" fmla="*/ 152876 w 1403825"/>
                <a:gd name="connsiteY92" fmla="*/ 472931 h 1017858"/>
                <a:gd name="connsiteX93" fmla="*/ 113424 w 1403825"/>
                <a:gd name="connsiteY93" fmla="*/ 448274 h 1017858"/>
                <a:gd name="connsiteX94" fmla="*/ 113424 w 1403825"/>
                <a:gd name="connsiteY94" fmla="*/ 435945 h 1017858"/>
                <a:gd name="connsiteX95" fmla="*/ 135616 w 1403825"/>
                <a:gd name="connsiteY95" fmla="*/ 421151 h 1017858"/>
                <a:gd name="connsiteX96" fmla="*/ 138081 w 1403825"/>
                <a:gd name="connsiteY96" fmla="*/ 398959 h 1017858"/>
                <a:gd name="connsiteX97" fmla="*/ 66575 w 1403825"/>
                <a:gd name="connsiteY97" fmla="*/ 357042 h 1017858"/>
                <a:gd name="connsiteX98" fmla="*/ 69041 w 1403825"/>
                <a:gd name="connsiteY98" fmla="*/ 317590 h 1017858"/>
                <a:gd name="connsiteX99" fmla="*/ 41918 w 1403825"/>
                <a:gd name="connsiteY99" fmla="*/ 302796 h 1017858"/>
                <a:gd name="connsiteX100" fmla="*/ 54246 w 1403825"/>
                <a:gd name="connsiteY100" fmla="*/ 265810 h 1017858"/>
                <a:gd name="connsiteX101" fmla="*/ 27123 w 1403825"/>
                <a:gd name="connsiteY101" fmla="*/ 246084 h 1017858"/>
                <a:gd name="connsiteX102" fmla="*/ 27123 w 1403825"/>
                <a:gd name="connsiteY102" fmla="*/ 216495 h 1017858"/>
                <a:gd name="connsiteX103" fmla="*/ 0 w 1403825"/>
                <a:gd name="connsiteY103" fmla="*/ 201701 h 1017858"/>
                <a:gd name="connsiteX104" fmla="*/ 4932 w 1403825"/>
                <a:gd name="connsiteY104" fmla="*/ 184441 h 1017858"/>
                <a:gd name="connsiteX105" fmla="*/ 39452 w 1403825"/>
                <a:gd name="connsiteY105" fmla="*/ 164715 h 1017858"/>
                <a:gd name="connsiteX106" fmla="*/ 39452 w 1403825"/>
                <a:gd name="connsiteY106" fmla="*/ 147455 h 1017858"/>
                <a:gd name="connsiteX107" fmla="*/ 27123 w 1403825"/>
                <a:gd name="connsiteY107" fmla="*/ 130195 h 1017858"/>
                <a:gd name="connsiteX108" fmla="*/ 78904 w 1403825"/>
                <a:gd name="connsiteY108" fmla="*/ 83346 h 1017858"/>
                <a:gd name="connsiteX109" fmla="*/ 66575 w 1403825"/>
                <a:gd name="connsiteY109" fmla="*/ 58688 h 1017858"/>
                <a:gd name="connsiteX110" fmla="*/ 93698 w 1403825"/>
                <a:gd name="connsiteY110" fmla="*/ 6908 h 1017858"/>
                <a:gd name="connsiteX111" fmla="*/ 88517 w 1403825"/>
                <a:gd name="connsiteY111" fmla="*/ 0 h 1017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1403825" h="1017858">
                  <a:moveTo>
                    <a:pt x="1403825" y="0"/>
                  </a:moveTo>
                  <a:lnTo>
                    <a:pt x="1403825" y="15127"/>
                  </a:lnTo>
                  <a:lnTo>
                    <a:pt x="1354510" y="31565"/>
                  </a:lnTo>
                  <a:lnTo>
                    <a:pt x="1333963" y="89099"/>
                  </a:lnTo>
                  <a:lnTo>
                    <a:pt x="1305196" y="97318"/>
                  </a:lnTo>
                  <a:lnTo>
                    <a:pt x="1305196" y="113756"/>
                  </a:lnTo>
                  <a:lnTo>
                    <a:pt x="1309305" y="134304"/>
                  </a:lnTo>
                  <a:lnTo>
                    <a:pt x="1350401" y="130195"/>
                  </a:lnTo>
                  <a:lnTo>
                    <a:pt x="1379168" y="97318"/>
                  </a:lnTo>
                  <a:lnTo>
                    <a:pt x="1395606" y="109647"/>
                  </a:lnTo>
                  <a:lnTo>
                    <a:pt x="1346291" y="183619"/>
                  </a:lnTo>
                  <a:lnTo>
                    <a:pt x="1313415" y="171290"/>
                  </a:lnTo>
                  <a:lnTo>
                    <a:pt x="1284648" y="228824"/>
                  </a:lnTo>
                  <a:lnTo>
                    <a:pt x="1292867" y="253481"/>
                  </a:lnTo>
                  <a:lnTo>
                    <a:pt x="1288758" y="265810"/>
                  </a:lnTo>
                  <a:lnTo>
                    <a:pt x="1247662" y="269919"/>
                  </a:lnTo>
                  <a:lnTo>
                    <a:pt x="1243552" y="290467"/>
                  </a:lnTo>
                  <a:lnTo>
                    <a:pt x="1325744" y="265810"/>
                  </a:lnTo>
                  <a:lnTo>
                    <a:pt x="1305196" y="306905"/>
                  </a:lnTo>
                  <a:lnTo>
                    <a:pt x="1239443" y="323344"/>
                  </a:lnTo>
                  <a:lnTo>
                    <a:pt x="1259991" y="360330"/>
                  </a:lnTo>
                  <a:lnTo>
                    <a:pt x="1235333" y="368549"/>
                  </a:lnTo>
                  <a:lnTo>
                    <a:pt x="1235333" y="389096"/>
                  </a:lnTo>
                  <a:lnTo>
                    <a:pt x="1280538" y="393206"/>
                  </a:lnTo>
                  <a:lnTo>
                    <a:pt x="1280538" y="438411"/>
                  </a:lnTo>
                  <a:lnTo>
                    <a:pt x="1202457" y="458959"/>
                  </a:lnTo>
                  <a:lnTo>
                    <a:pt x="1255881" y="479507"/>
                  </a:lnTo>
                  <a:lnTo>
                    <a:pt x="1223005" y="520602"/>
                  </a:lnTo>
                  <a:lnTo>
                    <a:pt x="1186019" y="520602"/>
                  </a:lnTo>
                  <a:lnTo>
                    <a:pt x="1206566" y="545260"/>
                  </a:lnTo>
                  <a:lnTo>
                    <a:pt x="1247662" y="578136"/>
                  </a:lnTo>
                  <a:lnTo>
                    <a:pt x="1227114" y="590465"/>
                  </a:lnTo>
                  <a:lnTo>
                    <a:pt x="1186019" y="578136"/>
                  </a:lnTo>
                  <a:lnTo>
                    <a:pt x="1157252" y="578136"/>
                  </a:lnTo>
                  <a:lnTo>
                    <a:pt x="1157252" y="598684"/>
                  </a:lnTo>
                  <a:lnTo>
                    <a:pt x="1194238" y="623341"/>
                  </a:lnTo>
                  <a:lnTo>
                    <a:pt x="1169580" y="647998"/>
                  </a:lnTo>
                  <a:lnTo>
                    <a:pt x="1186019" y="668546"/>
                  </a:lnTo>
                  <a:lnTo>
                    <a:pt x="1169580" y="680875"/>
                  </a:lnTo>
                  <a:lnTo>
                    <a:pt x="1120266" y="668546"/>
                  </a:lnTo>
                  <a:lnTo>
                    <a:pt x="1103827" y="676765"/>
                  </a:lnTo>
                  <a:lnTo>
                    <a:pt x="1066841" y="643889"/>
                  </a:lnTo>
                  <a:lnTo>
                    <a:pt x="1066841" y="717861"/>
                  </a:lnTo>
                  <a:lnTo>
                    <a:pt x="1054513" y="734299"/>
                  </a:lnTo>
                  <a:lnTo>
                    <a:pt x="1062732" y="758956"/>
                  </a:lnTo>
                  <a:lnTo>
                    <a:pt x="1050403" y="771285"/>
                  </a:lnTo>
                  <a:lnTo>
                    <a:pt x="1001088" y="738409"/>
                  </a:lnTo>
                  <a:lnTo>
                    <a:pt x="1001088" y="701423"/>
                  </a:lnTo>
                  <a:lnTo>
                    <a:pt x="972322" y="693203"/>
                  </a:lnTo>
                  <a:lnTo>
                    <a:pt x="972322" y="734299"/>
                  </a:lnTo>
                  <a:lnTo>
                    <a:pt x="935336" y="717861"/>
                  </a:lnTo>
                  <a:lnTo>
                    <a:pt x="853144" y="701423"/>
                  </a:lnTo>
                  <a:lnTo>
                    <a:pt x="828487" y="701423"/>
                  </a:lnTo>
                  <a:lnTo>
                    <a:pt x="820268" y="738409"/>
                  </a:lnTo>
                  <a:lnTo>
                    <a:pt x="836706" y="767175"/>
                  </a:lnTo>
                  <a:lnTo>
                    <a:pt x="828487" y="820600"/>
                  </a:lnTo>
                  <a:lnTo>
                    <a:pt x="795611" y="874024"/>
                  </a:lnTo>
                  <a:lnTo>
                    <a:pt x="812049" y="894572"/>
                  </a:lnTo>
                  <a:lnTo>
                    <a:pt x="787391" y="939777"/>
                  </a:lnTo>
                  <a:lnTo>
                    <a:pt x="762734" y="952105"/>
                  </a:lnTo>
                  <a:lnTo>
                    <a:pt x="754515" y="976763"/>
                  </a:lnTo>
                  <a:lnTo>
                    <a:pt x="742186" y="976763"/>
                  </a:lnTo>
                  <a:lnTo>
                    <a:pt x="701091" y="952105"/>
                  </a:lnTo>
                  <a:lnTo>
                    <a:pt x="676433" y="952105"/>
                  </a:lnTo>
                  <a:lnTo>
                    <a:pt x="655886" y="935667"/>
                  </a:lnTo>
                  <a:lnTo>
                    <a:pt x="647666" y="968543"/>
                  </a:lnTo>
                  <a:lnTo>
                    <a:pt x="614790" y="972653"/>
                  </a:lnTo>
                  <a:lnTo>
                    <a:pt x="594242" y="1017858"/>
                  </a:lnTo>
                  <a:lnTo>
                    <a:pt x="573694" y="1017858"/>
                  </a:lnTo>
                  <a:lnTo>
                    <a:pt x="553147" y="1013749"/>
                  </a:lnTo>
                  <a:lnTo>
                    <a:pt x="549037" y="989091"/>
                  </a:lnTo>
                  <a:lnTo>
                    <a:pt x="487394" y="964434"/>
                  </a:lnTo>
                  <a:lnTo>
                    <a:pt x="487394" y="939777"/>
                  </a:lnTo>
                  <a:lnTo>
                    <a:pt x="450408" y="931558"/>
                  </a:lnTo>
                  <a:lnTo>
                    <a:pt x="495613" y="898681"/>
                  </a:lnTo>
                  <a:lnTo>
                    <a:pt x="487394" y="857586"/>
                  </a:lnTo>
                  <a:lnTo>
                    <a:pt x="438079" y="849366"/>
                  </a:lnTo>
                  <a:lnTo>
                    <a:pt x="331231" y="861695"/>
                  </a:lnTo>
                  <a:lnTo>
                    <a:pt x="314792" y="824709"/>
                  </a:lnTo>
                  <a:lnTo>
                    <a:pt x="265478" y="795942"/>
                  </a:lnTo>
                  <a:lnTo>
                    <a:pt x="236711" y="804161"/>
                  </a:lnTo>
                  <a:lnTo>
                    <a:pt x="179177" y="758956"/>
                  </a:lnTo>
                  <a:lnTo>
                    <a:pt x="118355" y="758956"/>
                  </a:lnTo>
                  <a:lnTo>
                    <a:pt x="115890" y="709642"/>
                  </a:lnTo>
                  <a:lnTo>
                    <a:pt x="123287" y="697313"/>
                  </a:lnTo>
                  <a:lnTo>
                    <a:pt x="138081" y="672656"/>
                  </a:lnTo>
                  <a:lnTo>
                    <a:pt x="155341" y="635670"/>
                  </a:lnTo>
                  <a:lnTo>
                    <a:pt x="138081" y="606081"/>
                  </a:lnTo>
                  <a:lnTo>
                    <a:pt x="108493" y="591287"/>
                  </a:lnTo>
                  <a:lnTo>
                    <a:pt x="101095" y="578958"/>
                  </a:lnTo>
                  <a:lnTo>
                    <a:pt x="113424" y="539506"/>
                  </a:lnTo>
                  <a:lnTo>
                    <a:pt x="103561" y="507452"/>
                  </a:lnTo>
                  <a:lnTo>
                    <a:pt x="152876" y="472931"/>
                  </a:lnTo>
                  <a:lnTo>
                    <a:pt x="113424" y="448274"/>
                  </a:lnTo>
                  <a:lnTo>
                    <a:pt x="113424" y="435945"/>
                  </a:lnTo>
                  <a:lnTo>
                    <a:pt x="135616" y="421151"/>
                  </a:lnTo>
                  <a:lnTo>
                    <a:pt x="138081" y="398959"/>
                  </a:lnTo>
                  <a:lnTo>
                    <a:pt x="66575" y="357042"/>
                  </a:lnTo>
                  <a:lnTo>
                    <a:pt x="69041" y="317590"/>
                  </a:lnTo>
                  <a:lnTo>
                    <a:pt x="41918" y="302796"/>
                  </a:lnTo>
                  <a:lnTo>
                    <a:pt x="54246" y="265810"/>
                  </a:lnTo>
                  <a:lnTo>
                    <a:pt x="27123" y="246084"/>
                  </a:lnTo>
                  <a:lnTo>
                    <a:pt x="27123" y="216495"/>
                  </a:lnTo>
                  <a:lnTo>
                    <a:pt x="0" y="201701"/>
                  </a:lnTo>
                  <a:lnTo>
                    <a:pt x="4932" y="184441"/>
                  </a:lnTo>
                  <a:lnTo>
                    <a:pt x="39452" y="164715"/>
                  </a:lnTo>
                  <a:lnTo>
                    <a:pt x="39452" y="147455"/>
                  </a:lnTo>
                  <a:lnTo>
                    <a:pt x="27123" y="130195"/>
                  </a:lnTo>
                  <a:lnTo>
                    <a:pt x="78904" y="83346"/>
                  </a:lnTo>
                  <a:lnTo>
                    <a:pt x="66575" y="58688"/>
                  </a:lnTo>
                  <a:lnTo>
                    <a:pt x="93698" y="6908"/>
                  </a:lnTo>
                  <a:lnTo>
                    <a:pt x="88517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139A627D-2D1C-B7EA-1EBC-F52C65692B95}"/>
                </a:ext>
              </a:extLst>
            </p:cNvPr>
            <p:cNvSpPr/>
            <p:nvPr/>
          </p:nvSpPr>
          <p:spPr>
            <a:xfrm>
              <a:off x="6844881" y="4336379"/>
              <a:ext cx="1146991" cy="185443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CBA927B3-FF46-C481-B595-4233C4821CF3}"/>
                </a:ext>
              </a:extLst>
            </p:cNvPr>
            <p:cNvSpPr/>
            <p:nvPr/>
          </p:nvSpPr>
          <p:spPr>
            <a:xfrm>
              <a:off x="7603083" y="4504569"/>
              <a:ext cx="1456025" cy="1636827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A41C73EB-D1A2-AA36-6374-5296C22C3FE2}"/>
                </a:ext>
              </a:extLst>
            </p:cNvPr>
            <p:cNvSpPr/>
            <p:nvPr/>
          </p:nvSpPr>
          <p:spPr>
            <a:xfrm>
              <a:off x="6850085" y="5873202"/>
              <a:ext cx="1539007" cy="556175"/>
            </a:xfrm>
            <a:custGeom>
              <a:avLst/>
              <a:gdLst>
                <a:gd name="connsiteX0" fmla="*/ 752999 w 1539007"/>
                <a:gd name="connsiteY0" fmla="*/ 0 h 556175"/>
                <a:gd name="connsiteX1" fmla="*/ 816681 w 1539007"/>
                <a:gd name="connsiteY1" fmla="*/ 34116 h 556175"/>
                <a:gd name="connsiteX2" fmla="*/ 860896 w 1539007"/>
                <a:gd name="connsiteY2" fmla="*/ 31515 h 556175"/>
                <a:gd name="connsiteX3" fmla="*/ 892107 w 1539007"/>
                <a:gd name="connsiteY3" fmla="*/ 304 h 556175"/>
                <a:gd name="connsiteX4" fmla="*/ 907711 w 1539007"/>
                <a:gd name="connsiteY4" fmla="*/ 31515 h 556175"/>
                <a:gd name="connsiteX5" fmla="*/ 967532 w 1539007"/>
                <a:gd name="connsiteY5" fmla="*/ 36716 h 556175"/>
                <a:gd name="connsiteX6" fmla="*/ 957128 w 1539007"/>
                <a:gd name="connsiteY6" fmla="*/ 62726 h 556175"/>
                <a:gd name="connsiteX7" fmla="*/ 962331 w 1539007"/>
                <a:gd name="connsiteY7" fmla="*/ 86133 h 556175"/>
                <a:gd name="connsiteX8" fmla="*/ 996142 w 1539007"/>
                <a:gd name="connsiteY8" fmla="*/ 99138 h 556175"/>
                <a:gd name="connsiteX9" fmla="*/ 1066366 w 1539007"/>
                <a:gd name="connsiteY9" fmla="*/ 86133 h 556175"/>
                <a:gd name="connsiteX10" fmla="*/ 1186007 w 1539007"/>
                <a:gd name="connsiteY10" fmla="*/ 114743 h 556175"/>
                <a:gd name="connsiteX11" fmla="*/ 1186007 w 1539007"/>
                <a:gd name="connsiteY11" fmla="*/ 143354 h 556175"/>
                <a:gd name="connsiteX12" fmla="*/ 1186007 w 1539007"/>
                <a:gd name="connsiteY12" fmla="*/ 164160 h 556175"/>
                <a:gd name="connsiteX13" fmla="*/ 1178205 w 1539007"/>
                <a:gd name="connsiteY13" fmla="*/ 221379 h 556175"/>
                <a:gd name="connsiteX14" fmla="*/ 1212016 w 1539007"/>
                <a:gd name="connsiteY14" fmla="*/ 236985 h 556175"/>
                <a:gd name="connsiteX15" fmla="*/ 1214617 w 1539007"/>
                <a:gd name="connsiteY15" fmla="*/ 260393 h 556175"/>
                <a:gd name="connsiteX16" fmla="*/ 1240626 w 1539007"/>
                <a:gd name="connsiteY16" fmla="*/ 260393 h 556175"/>
                <a:gd name="connsiteX17" fmla="*/ 1295245 w 1539007"/>
                <a:gd name="connsiteY17" fmla="*/ 268196 h 556175"/>
                <a:gd name="connsiteX18" fmla="*/ 1284841 w 1539007"/>
                <a:gd name="connsiteY18" fmla="*/ 236985 h 556175"/>
                <a:gd name="connsiteX19" fmla="*/ 1357667 w 1539007"/>
                <a:gd name="connsiteY19" fmla="*/ 236985 h 556175"/>
                <a:gd name="connsiteX20" fmla="*/ 1362868 w 1539007"/>
                <a:gd name="connsiteY20" fmla="*/ 169362 h 556175"/>
                <a:gd name="connsiteX21" fmla="*/ 1362868 w 1539007"/>
                <a:gd name="connsiteY21" fmla="*/ 122546 h 556175"/>
                <a:gd name="connsiteX22" fmla="*/ 1383675 w 1539007"/>
                <a:gd name="connsiteY22" fmla="*/ 104340 h 556175"/>
                <a:gd name="connsiteX23" fmla="*/ 1436741 w 1539007"/>
                <a:gd name="connsiteY23" fmla="*/ 106867 h 556175"/>
                <a:gd name="connsiteX24" fmla="*/ 1437427 w 1539007"/>
                <a:gd name="connsiteY24" fmla="*/ 107374 h 556175"/>
                <a:gd name="connsiteX25" fmla="*/ 1439594 w 1539007"/>
                <a:gd name="connsiteY25" fmla="*/ 146387 h 556175"/>
                <a:gd name="connsiteX26" fmla="*/ 1493780 w 1539007"/>
                <a:gd name="connsiteY26" fmla="*/ 204907 h 556175"/>
                <a:gd name="connsiteX27" fmla="*/ 1493780 w 1539007"/>
                <a:gd name="connsiteY27" fmla="*/ 272097 h 556175"/>
                <a:gd name="connsiteX28" fmla="*/ 1519788 w 1539007"/>
                <a:gd name="connsiteY28" fmla="*/ 298106 h 556175"/>
                <a:gd name="connsiteX29" fmla="*/ 1517621 w 1539007"/>
                <a:gd name="connsiteY29" fmla="*/ 384802 h 556175"/>
                <a:gd name="connsiteX30" fmla="*/ 1528458 w 1539007"/>
                <a:gd name="connsiteY30" fmla="*/ 408643 h 556175"/>
                <a:gd name="connsiteX31" fmla="*/ 1528458 w 1539007"/>
                <a:gd name="connsiteY31" fmla="*/ 428150 h 556175"/>
                <a:gd name="connsiteX32" fmla="*/ 1534960 w 1539007"/>
                <a:gd name="connsiteY32" fmla="*/ 447657 h 556175"/>
                <a:gd name="connsiteX33" fmla="*/ 1537128 w 1539007"/>
                <a:gd name="connsiteY33" fmla="*/ 543022 h 556175"/>
                <a:gd name="connsiteX34" fmla="*/ 1539007 w 1539007"/>
                <a:gd name="connsiteY34" fmla="*/ 556175 h 556175"/>
                <a:gd name="connsiteX35" fmla="*/ 19552 w 1539007"/>
                <a:gd name="connsiteY35" fmla="*/ 556175 h 556175"/>
                <a:gd name="connsiteX36" fmla="*/ 18207 w 1539007"/>
                <a:gd name="connsiteY36" fmla="*/ 551692 h 556175"/>
                <a:gd name="connsiteX37" fmla="*/ 5202 w 1539007"/>
                <a:gd name="connsiteY37" fmla="*/ 502276 h 556175"/>
                <a:gd name="connsiteX38" fmla="*/ 0 w 1539007"/>
                <a:gd name="connsiteY38" fmla="*/ 486670 h 556175"/>
                <a:gd name="connsiteX39" fmla="*/ 5202 w 1539007"/>
                <a:gd name="connsiteY39" fmla="*/ 432052 h 556175"/>
                <a:gd name="connsiteX40" fmla="*/ 31211 w 1539007"/>
                <a:gd name="connsiteY40" fmla="*/ 424249 h 556175"/>
                <a:gd name="connsiteX41" fmla="*/ 67624 w 1539007"/>
                <a:gd name="connsiteY41" fmla="*/ 374832 h 556175"/>
                <a:gd name="connsiteX42" fmla="*/ 67624 w 1539007"/>
                <a:gd name="connsiteY42" fmla="*/ 354025 h 556175"/>
                <a:gd name="connsiteX43" fmla="*/ 111839 w 1539007"/>
                <a:gd name="connsiteY43" fmla="*/ 315012 h 556175"/>
                <a:gd name="connsiteX44" fmla="*/ 109237 w 1539007"/>
                <a:gd name="connsiteY44" fmla="*/ 286402 h 556175"/>
                <a:gd name="connsiteX45" fmla="*/ 153453 w 1539007"/>
                <a:gd name="connsiteY45" fmla="*/ 252590 h 556175"/>
                <a:gd name="connsiteX46" fmla="*/ 192467 w 1539007"/>
                <a:gd name="connsiteY46" fmla="*/ 200573 h 556175"/>
                <a:gd name="connsiteX47" fmla="*/ 239282 w 1539007"/>
                <a:gd name="connsiteY47" fmla="*/ 192769 h 556175"/>
                <a:gd name="connsiteX48" fmla="*/ 267892 w 1539007"/>
                <a:gd name="connsiteY48" fmla="*/ 226582 h 556175"/>
                <a:gd name="connsiteX49" fmla="*/ 309507 w 1539007"/>
                <a:gd name="connsiteY49" fmla="*/ 205774 h 556175"/>
                <a:gd name="connsiteX50" fmla="*/ 343319 w 1539007"/>
                <a:gd name="connsiteY50" fmla="*/ 218779 h 556175"/>
                <a:gd name="connsiteX51" fmla="*/ 379731 w 1539007"/>
                <a:gd name="connsiteY51" fmla="*/ 213577 h 556175"/>
                <a:gd name="connsiteX52" fmla="*/ 392736 w 1539007"/>
                <a:gd name="connsiteY52" fmla="*/ 192769 h 556175"/>
                <a:gd name="connsiteX53" fmla="*/ 421345 w 1539007"/>
                <a:gd name="connsiteY53" fmla="*/ 216178 h 556175"/>
                <a:gd name="connsiteX54" fmla="*/ 434349 w 1539007"/>
                <a:gd name="connsiteY54" fmla="*/ 255191 h 556175"/>
                <a:gd name="connsiteX55" fmla="*/ 455156 w 1539007"/>
                <a:gd name="connsiteY55" fmla="*/ 283801 h 556175"/>
                <a:gd name="connsiteX56" fmla="*/ 507174 w 1539007"/>
                <a:gd name="connsiteY56" fmla="*/ 281200 h 556175"/>
                <a:gd name="connsiteX57" fmla="*/ 517578 w 1539007"/>
                <a:gd name="connsiteY57" fmla="*/ 265595 h 556175"/>
                <a:gd name="connsiteX58" fmla="*/ 540986 w 1539007"/>
                <a:gd name="connsiteY58" fmla="*/ 283801 h 556175"/>
                <a:gd name="connsiteX59" fmla="*/ 540986 w 1539007"/>
                <a:gd name="connsiteY59" fmla="*/ 291603 h 556175"/>
                <a:gd name="connsiteX60" fmla="*/ 577399 w 1539007"/>
                <a:gd name="connsiteY60" fmla="*/ 317613 h 556175"/>
                <a:gd name="connsiteX61" fmla="*/ 608610 w 1539007"/>
                <a:gd name="connsiteY61" fmla="*/ 315012 h 556175"/>
                <a:gd name="connsiteX62" fmla="*/ 626816 w 1539007"/>
                <a:gd name="connsiteY62" fmla="*/ 291603 h 556175"/>
                <a:gd name="connsiteX63" fmla="*/ 655425 w 1539007"/>
                <a:gd name="connsiteY63" fmla="*/ 291603 h 556175"/>
                <a:gd name="connsiteX64" fmla="*/ 699640 w 1539007"/>
                <a:gd name="connsiteY64" fmla="*/ 304608 h 556175"/>
                <a:gd name="connsiteX65" fmla="*/ 777667 w 1539007"/>
                <a:gd name="connsiteY65" fmla="*/ 223980 h 556175"/>
                <a:gd name="connsiteX66" fmla="*/ 738653 w 1539007"/>
                <a:gd name="connsiteY66" fmla="*/ 187568 h 556175"/>
                <a:gd name="connsiteX67" fmla="*/ 743856 w 1539007"/>
                <a:gd name="connsiteY67" fmla="*/ 166761 h 556175"/>
                <a:gd name="connsiteX68" fmla="*/ 754259 w 1539007"/>
                <a:gd name="connsiteY68" fmla="*/ 80932 h 556175"/>
                <a:gd name="connsiteX69" fmla="*/ 756860 w 1539007"/>
                <a:gd name="connsiteY69" fmla="*/ 60125 h 556175"/>
                <a:gd name="connsiteX70" fmla="*/ 751658 w 1539007"/>
                <a:gd name="connsiteY70" fmla="*/ 2905 h 556175"/>
                <a:gd name="connsiteX0" fmla="*/ 752999 w 1539007"/>
                <a:gd name="connsiteY0" fmla="*/ 0 h 611464"/>
                <a:gd name="connsiteX1" fmla="*/ 816681 w 1539007"/>
                <a:gd name="connsiteY1" fmla="*/ 34116 h 611464"/>
                <a:gd name="connsiteX2" fmla="*/ 860896 w 1539007"/>
                <a:gd name="connsiteY2" fmla="*/ 31515 h 611464"/>
                <a:gd name="connsiteX3" fmla="*/ 892107 w 1539007"/>
                <a:gd name="connsiteY3" fmla="*/ 304 h 611464"/>
                <a:gd name="connsiteX4" fmla="*/ 907711 w 1539007"/>
                <a:gd name="connsiteY4" fmla="*/ 31515 h 611464"/>
                <a:gd name="connsiteX5" fmla="*/ 967532 w 1539007"/>
                <a:gd name="connsiteY5" fmla="*/ 36716 h 611464"/>
                <a:gd name="connsiteX6" fmla="*/ 957128 w 1539007"/>
                <a:gd name="connsiteY6" fmla="*/ 62726 h 611464"/>
                <a:gd name="connsiteX7" fmla="*/ 962331 w 1539007"/>
                <a:gd name="connsiteY7" fmla="*/ 86133 h 611464"/>
                <a:gd name="connsiteX8" fmla="*/ 996142 w 1539007"/>
                <a:gd name="connsiteY8" fmla="*/ 99138 h 611464"/>
                <a:gd name="connsiteX9" fmla="*/ 1066366 w 1539007"/>
                <a:gd name="connsiteY9" fmla="*/ 86133 h 611464"/>
                <a:gd name="connsiteX10" fmla="*/ 1186007 w 1539007"/>
                <a:gd name="connsiteY10" fmla="*/ 114743 h 611464"/>
                <a:gd name="connsiteX11" fmla="*/ 1186007 w 1539007"/>
                <a:gd name="connsiteY11" fmla="*/ 143354 h 611464"/>
                <a:gd name="connsiteX12" fmla="*/ 1186007 w 1539007"/>
                <a:gd name="connsiteY12" fmla="*/ 164160 h 611464"/>
                <a:gd name="connsiteX13" fmla="*/ 1178205 w 1539007"/>
                <a:gd name="connsiteY13" fmla="*/ 221379 h 611464"/>
                <a:gd name="connsiteX14" fmla="*/ 1212016 w 1539007"/>
                <a:gd name="connsiteY14" fmla="*/ 236985 h 611464"/>
                <a:gd name="connsiteX15" fmla="*/ 1214617 w 1539007"/>
                <a:gd name="connsiteY15" fmla="*/ 260393 h 611464"/>
                <a:gd name="connsiteX16" fmla="*/ 1240626 w 1539007"/>
                <a:gd name="connsiteY16" fmla="*/ 260393 h 611464"/>
                <a:gd name="connsiteX17" fmla="*/ 1295245 w 1539007"/>
                <a:gd name="connsiteY17" fmla="*/ 268196 h 611464"/>
                <a:gd name="connsiteX18" fmla="*/ 1284841 w 1539007"/>
                <a:gd name="connsiteY18" fmla="*/ 236985 h 611464"/>
                <a:gd name="connsiteX19" fmla="*/ 1357667 w 1539007"/>
                <a:gd name="connsiteY19" fmla="*/ 236985 h 611464"/>
                <a:gd name="connsiteX20" fmla="*/ 1362868 w 1539007"/>
                <a:gd name="connsiteY20" fmla="*/ 169362 h 611464"/>
                <a:gd name="connsiteX21" fmla="*/ 1362868 w 1539007"/>
                <a:gd name="connsiteY21" fmla="*/ 122546 h 611464"/>
                <a:gd name="connsiteX22" fmla="*/ 1383675 w 1539007"/>
                <a:gd name="connsiteY22" fmla="*/ 104340 h 611464"/>
                <a:gd name="connsiteX23" fmla="*/ 1436741 w 1539007"/>
                <a:gd name="connsiteY23" fmla="*/ 106867 h 611464"/>
                <a:gd name="connsiteX24" fmla="*/ 1437427 w 1539007"/>
                <a:gd name="connsiteY24" fmla="*/ 107374 h 611464"/>
                <a:gd name="connsiteX25" fmla="*/ 1439594 w 1539007"/>
                <a:gd name="connsiteY25" fmla="*/ 146387 h 611464"/>
                <a:gd name="connsiteX26" fmla="*/ 1493780 w 1539007"/>
                <a:gd name="connsiteY26" fmla="*/ 204907 h 611464"/>
                <a:gd name="connsiteX27" fmla="*/ 1493780 w 1539007"/>
                <a:gd name="connsiteY27" fmla="*/ 272097 h 611464"/>
                <a:gd name="connsiteX28" fmla="*/ 1519788 w 1539007"/>
                <a:gd name="connsiteY28" fmla="*/ 298106 h 611464"/>
                <a:gd name="connsiteX29" fmla="*/ 1517621 w 1539007"/>
                <a:gd name="connsiteY29" fmla="*/ 384802 h 611464"/>
                <a:gd name="connsiteX30" fmla="*/ 1528458 w 1539007"/>
                <a:gd name="connsiteY30" fmla="*/ 408643 h 611464"/>
                <a:gd name="connsiteX31" fmla="*/ 1528458 w 1539007"/>
                <a:gd name="connsiteY31" fmla="*/ 428150 h 611464"/>
                <a:gd name="connsiteX32" fmla="*/ 1534960 w 1539007"/>
                <a:gd name="connsiteY32" fmla="*/ 447657 h 611464"/>
                <a:gd name="connsiteX33" fmla="*/ 1537128 w 1539007"/>
                <a:gd name="connsiteY33" fmla="*/ 543022 h 611464"/>
                <a:gd name="connsiteX34" fmla="*/ 1539007 w 1539007"/>
                <a:gd name="connsiteY34" fmla="*/ 556175 h 611464"/>
                <a:gd name="connsiteX35" fmla="*/ 1028995 w 1539007"/>
                <a:gd name="connsiteY35" fmla="*/ 611419 h 611464"/>
                <a:gd name="connsiteX36" fmla="*/ 19552 w 1539007"/>
                <a:gd name="connsiteY36" fmla="*/ 556175 h 611464"/>
                <a:gd name="connsiteX37" fmla="*/ 18207 w 1539007"/>
                <a:gd name="connsiteY37" fmla="*/ 551692 h 611464"/>
                <a:gd name="connsiteX38" fmla="*/ 5202 w 1539007"/>
                <a:gd name="connsiteY38" fmla="*/ 502276 h 611464"/>
                <a:gd name="connsiteX39" fmla="*/ 0 w 1539007"/>
                <a:gd name="connsiteY39" fmla="*/ 486670 h 611464"/>
                <a:gd name="connsiteX40" fmla="*/ 5202 w 1539007"/>
                <a:gd name="connsiteY40" fmla="*/ 432052 h 611464"/>
                <a:gd name="connsiteX41" fmla="*/ 31211 w 1539007"/>
                <a:gd name="connsiteY41" fmla="*/ 424249 h 611464"/>
                <a:gd name="connsiteX42" fmla="*/ 67624 w 1539007"/>
                <a:gd name="connsiteY42" fmla="*/ 374832 h 611464"/>
                <a:gd name="connsiteX43" fmla="*/ 67624 w 1539007"/>
                <a:gd name="connsiteY43" fmla="*/ 354025 h 611464"/>
                <a:gd name="connsiteX44" fmla="*/ 111839 w 1539007"/>
                <a:gd name="connsiteY44" fmla="*/ 315012 h 611464"/>
                <a:gd name="connsiteX45" fmla="*/ 109237 w 1539007"/>
                <a:gd name="connsiteY45" fmla="*/ 286402 h 611464"/>
                <a:gd name="connsiteX46" fmla="*/ 153453 w 1539007"/>
                <a:gd name="connsiteY46" fmla="*/ 252590 h 611464"/>
                <a:gd name="connsiteX47" fmla="*/ 192467 w 1539007"/>
                <a:gd name="connsiteY47" fmla="*/ 200573 h 611464"/>
                <a:gd name="connsiteX48" fmla="*/ 239282 w 1539007"/>
                <a:gd name="connsiteY48" fmla="*/ 192769 h 611464"/>
                <a:gd name="connsiteX49" fmla="*/ 267892 w 1539007"/>
                <a:gd name="connsiteY49" fmla="*/ 226582 h 611464"/>
                <a:gd name="connsiteX50" fmla="*/ 309507 w 1539007"/>
                <a:gd name="connsiteY50" fmla="*/ 205774 h 611464"/>
                <a:gd name="connsiteX51" fmla="*/ 343319 w 1539007"/>
                <a:gd name="connsiteY51" fmla="*/ 218779 h 611464"/>
                <a:gd name="connsiteX52" fmla="*/ 379731 w 1539007"/>
                <a:gd name="connsiteY52" fmla="*/ 213577 h 611464"/>
                <a:gd name="connsiteX53" fmla="*/ 392736 w 1539007"/>
                <a:gd name="connsiteY53" fmla="*/ 192769 h 611464"/>
                <a:gd name="connsiteX54" fmla="*/ 421345 w 1539007"/>
                <a:gd name="connsiteY54" fmla="*/ 216178 h 611464"/>
                <a:gd name="connsiteX55" fmla="*/ 434349 w 1539007"/>
                <a:gd name="connsiteY55" fmla="*/ 255191 h 611464"/>
                <a:gd name="connsiteX56" fmla="*/ 455156 w 1539007"/>
                <a:gd name="connsiteY56" fmla="*/ 283801 h 611464"/>
                <a:gd name="connsiteX57" fmla="*/ 507174 w 1539007"/>
                <a:gd name="connsiteY57" fmla="*/ 281200 h 611464"/>
                <a:gd name="connsiteX58" fmla="*/ 517578 w 1539007"/>
                <a:gd name="connsiteY58" fmla="*/ 265595 h 611464"/>
                <a:gd name="connsiteX59" fmla="*/ 540986 w 1539007"/>
                <a:gd name="connsiteY59" fmla="*/ 283801 h 611464"/>
                <a:gd name="connsiteX60" fmla="*/ 540986 w 1539007"/>
                <a:gd name="connsiteY60" fmla="*/ 291603 h 611464"/>
                <a:gd name="connsiteX61" fmla="*/ 577399 w 1539007"/>
                <a:gd name="connsiteY61" fmla="*/ 317613 h 611464"/>
                <a:gd name="connsiteX62" fmla="*/ 608610 w 1539007"/>
                <a:gd name="connsiteY62" fmla="*/ 315012 h 611464"/>
                <a:gd name="connsiteX63" fmla="*/ 626816 w 1539007"/>
                <a:gd name="connsiteY63" fmla="*/ 291603 h 611464"/>
                <a:gd name="connsiteX64" fmla="*/ 655425 w 1539007"/>
                <a:gd name="connsiteY64" fmla="*/ 291603 h 611464"/>
                <a:gd name="connsiteX65" fmla="*/ 699640 w 1539007"/>
                <a:gd name="connsiteY65" fmla="*/ 304608 h 611464"/>
                <a:gd name="connsiteX66" fmla="*/ 777667 w 1539007"/>
                <a:gd name="connsiteY66" fmla="*/ 223980 h 611464"/>
                <a:gd name="connsiteX67" fmla="*/ 738653 w 1539007"/>
                <a:gd name="connsiteY67" fmla="*/ 187568 h 611464"/>
                <a:gd name="connsiteX68" fmla="*/ 743856 w 1539007"/>
                <a:gd name="connsiteY68" fmla="*/ 166761 h 611464"/>
                <a:gd name="connsiteX69" fmla="*/ 754259 w 1539007"/>
                <a:gd name="connsiteY69" fmla="*/ 80932 h 611464"/>
                <a:gd name="connsiteX70" fmla="*/ 756860 w 1539007"/>
                <a:gd name="connsiteY70" fmla="*/ 60125 h 611464"/>
                <a:gd name="connsiteX71" fmla="*/ 751658 w 1539007"/>
                <a:gd name="connsiteY71" fmla="*/ 2905 h 611464"/>
                <a:gd name="connsiteX72" fmla="*/ 752999 w 1539007"/>
                <a:gd name="connsiteY72" fmla="*/ 0 h 611464"/>
                <a:gd name="connsiteX0" fmla="*/ 1028995 w 1539007"/>
                <a:gd name="connsiteY0" fmla="*/ 611419 h 702859"/>
                <a:gd name="connsiteX1" fmla="*/ 19552 w 1539007"/>
                <a:gd name="connsiteY1" fmla="*/ 556175 h 702859"/>
                <a:gd name="connsiteX2" fmla="*/ 18207 w 1539007"/>
                <a:gd name="connsiteY2" fmla="*/ 551692 h 702859"/>
                <a:gd name="connsiteX3" fmla="*/ 5202 w 1539007"/>
                <a:gd name="connsiteY3" fmla="*/ 502276 h 702859"/>
                <a:gd name="connsiteX4" fmla="*/ 0 w 1539007"/>
                <a:gd name="connsiteY4" fmla="*/ 486670 h 702859"/>
                <a:gd name="connsiteX5" fmla="*/ 5202 w 1539007"/>
                <a:gd name="connsiteY5" fmla="*/ 432052 h 702859"/>
                <a:gd name="connsiteX6" fmla="*/ 31211 w 1539007"/>
                <a:gd name="connsiteY6" fmla="*/ 424249 h 702859"/>
                <a:gd name="connsiteX7" fmla="*/ 67624 w 1539007"/>
                <a:gd name="connsiteY7" fmla="*/ 374832 h 702859"/>
                <a:gd name="connsiteX8" fmla="*/ 67624 w 1539007"/>
                <a:gd name="connsiteY8" fmla="*/ 354025 h 702859"/>
                <a:gd name="connsiteX9" fmla="*/ 111839 w 1539007"/>
                <a:gd name="connsiteY9" fmla="*/ 315012 h 702859"/>
                <a:gd name="connsiteX10" fmla="*/ 109237 w 1539007"/>
                <a:gd name="connsiteY10" fmla="*/ 286402 h 702859"/>
                <a:gd name="connsiteX11" fmla="*/ 153453 w 1539007"/>
                <a:gd name="connsiteY11" fmla="*/ 252590 h 702859"/>
                <a:gd name="connsiteX12" fmla="*/ 192467 w 1539007"/>
                <a:gd name="connsiteY12" fmla="*/ 200573 h 702859"/>
                <a:gd name="connsiteX13" fmla="*/ 239282 w 1539007"/>
                <a:gd name="connsiteY13" fmla="*/ 192769 h 702859"/>
                <a:gd name="connsiteX14" fmla="*/ 267892 w 1539007"/>
                <a:gd name="connsiteY14" fmla="*/ 226582 h 702859"/>
                <a:gd name="connsiteX15" fmla="*/ 309507 w 1539007"/>
                <a:gd name="connsiteY15" fmla="*/ 205774 h 702859"/>
                <a:gd name="connsiteX16" fmla="*/ 343319 w 1539007"/>
                <a:gd name="connsiteY16" fmla="*/ 218779 h 702859"/>
                <a:gd name="connsiteX17" fmla="*/ 379731 w 1539007"/>
                <a:gd name="connsiteY17" fmla="*/ 213577 h 702859"/>
                <a:gd name="connsiteX18" fmla="*/ 392736 w 1539007"/>
                <a:gd name="connsiteY18" fmla="*/ 192769 h 702859"/>
                <a:gd name="connsiteX19" fmla="*/ 421345 w 1539007"/>
                <a:gd name="connsiteY19" fmla="*/ 216178 h 702859"/>
                <a:gd name="connsiteX20" fmla="*/ 434349 w 1539007"/>
                <a:gd name="connsiteY20" fmla="*/ 255191 h 702859"/>
                <a:gd name="connsiteX21" fmla="*/ 455156 w 1539007"/>
                <a:gd name="connsiteY21" fmla="*/ 283801 h 702859"/>
                <a:gd name="connsiteX22" fmla="*/ 507174 w 1539007"/>
                <a:gd name="connsiteY22" fmla="*/ 281200 h 702859"/>
                <a:gd name="connsiteX23" fmla="*/ 517578 w 1539007"/>
                <a:gd name="connsiteY23" fmla="*/ 265595 h 702859"/>
                <a:gd name="connsiteX24" fmla="*/ 540986 w 1539007"/>
                <a:gd name="connsiteY24" fmla="*/ 283801 h 702859"/>
                <a:gd name="connsiteX25" fmla="*/ 540986 w 1539007"/>
                <a:gd name="connsiteY25" fmla="*/ 291603 h 702859"/>
                <a:gd name="connsiteX26" fmla="*/ 577399 w 1539007"/>
                <a:gd name="connsiteY26" fmla="*/ 317613 h 702859"/>
                <a:gd name="connsiteX27" fmla="*/ 608610 w 1539007"/>
                <a:gd name="connsiteY27" fmla="*/ 315012 h 702859"/>
                <a:gd name="connsiteX28" fmla="*/ 626816 w 1539007"/>
                <a:gd name="connsiteY28" fmla="*/ 291603 h 702859"/>
                <a:gd name="connsiteX29" fmla="*/ 655425 w 1539007"/>
                <a:gd name="connsiteY29" fmla="*/ 291603 h 702859"/>
                <a:gd name="connsiteX30" fmla="*/ 699640 w 1539007"/>
                <a:gd name="connsiteY30" fmla="*/ 304608 h 702859"/>
                <a:gd name="connsiteX31" fmla="*/ 777667 w 1539007"/>
                <a:gd name="connsiteY31" fmla="*/ 223980 h 702859"/>
                <a:gd name="connsiteX32" fmla="*/ 738653 w 1539007"/>
                <a:gd name="connsiteY32" fmla="*/ 187568 h 702859"/>
                <a:gd name="connsiteX33" fmla="*/ 743856 w 1539007"/>
                <a:gd name="connsiteY33" fmla="*/ 166761 h 702859"/>
                <a:gd name="connsiteX34" fmla="*/ 754259 w 1539007"/>
                <a:gd name="connsiteY34" fmla="*/ 80932 h 702859"/>
                <a:gd name="connsiteX35" fmla="*/ 756860 w 1539007"/>
                <a:gd name="connsiteY35" fmla="*/ 60125 h 702859"/>
                <a:gd name="connsiteX36" fmla="*/ 751658 w 1539007"/>
                <a:gd name="connsiteY36" fmla="*/ 2905 h 702859"/>
                <a:gd name="connsiteX37" fmla="*/ 752999 w 1539007"/>
                <a:gd name="connsiteY37" fmla="*/ 0 h 702859"/>
                <a:gd name="connsiteX38" fmla="*/ 816681 w 1539007"/>
                <a:gd name="connsiteY38" fmla="*/ 34116 h 702859"/>
                <a:gd name="connsiteX39" fmla="*/ 860896 w 1539007"/>
                <a:gd name="connsiteY39" fmla="*/ 31515 h 702859"/>
                <a:gd name="connsiteX40" fmla="*/ 892107 w 1539007"/>
                <a:gd name="connsiteY40" fmla="*/ 304 h 702859"/>
                <a:gd name="connsiteX41" fmla="*/ 907711 w 1539007"/>
                <a:gd name="connsiteY41" fmla="*/ 31515 h 702859"/>
                <a:gd name="connsiteX42" fmla="*/ 967532 w 1539007"/>
                <a:gd name="connsiteY42" fmla="*/ 36716 h 702859"/>
                <a:gd name="connsiteX43" fmla="*/ 957128 w 1539007"/>
                <a:gd name="connsiteY43" fmla="*/ 62726 h 702859"/>
                <a:gd name="connsiteX44" fmla="*/ 962331 w 1539007"/>
                <a:gd name="connsiteY44" fmla="*/ 86133 h 702859"/>
                <a:gd name="connsiteX45" fmla="*/ 996142 w 1539007"/>
                <a:gd name="connsiteY45" fmla="*/ 99138 h 702859"/>
                <a:gd name="connsiteX46" fmla="*/ 1066366 w 1539007"/>
                <a:gd name="connsiteY46" fmla="*/ 86133 h 702859"/>
                <a:gd name="connsiteX47" fmla="*/ 1186007 w 1539007"/>
                <a:gd name="connsiteY47" fmla="*/ 114743 h 702859"/>
                <a:gd name="connsiteX48" fmla="*/ 1186007 w 1539007"/>
                <a:gd name="connsiteY48" fmla="*/ 143354 h 702859"/>
                <a:gd name="connsiteX49" fmla="*/ 1186007 w 1539007"/>
                <a:gd name="connsiteY49" fmla="*/ 164160 h 702859"/>
                <a:gd name="connsiteX50" fmla="*/ 1178205 w 1539007"/>
                <a:gd name="connsiteY50" fmla="*/ 221379 h 702859"/>
                <a:gd name="connsiteX51" fmla="*/ 1212016 w 1539007"/>
                <a:gd name="connsiteY51" fmla="*/ 236985 h 702859"/>
                <a:gd name="connsiteX52" fmla="*/ 1214617 w 1539007"/>
                <a:gd name="connsiteY52" fmla="*/ 260393 h 702859"/>
                <a:gd name="connsiteX53" fmla="*/ 1240626 w 1539007"/>
                <a:gd name="connsiteY53" fmla="*/ 260393 h 702859"/>
                <a:gd name="connsiteX54" fmla="*/ 1295245 w 1539007"/>
                <a:gd name="connsiteY54" fmla="*/ 268196 h 702859"/>
                <a:gd name="connsiteX55" fmla="*/ 1284841 w 1539007"/>
                <a:gd name="connsiteY55" fmla="*/ 236985 h 702859"/>
                <a:gd name="connsiteX56" fmla="*/ 1357667 w 1539007"/>
                <a:gd name="connsiteY56" fmla="*/ 236985 h 702859"/>
                <a:gd name="connsiteX57" fmla="*/ 1362868 w 1539007"/>
                <a:gd name="connsiteY57" fmla="*/ 169362 h 702859"/>
                <a:gd name="connsiteX58" fmla="*/ 1362868 w 1539007"/>
                <a:gd name="connsiteY58" fmla="*/ 122546 h 702859"/>
                <a:gd name="connsiteX59" fmla="*/ 1383675 w 1539007"/>
                <a:gd name="connsiteY59" fmla="*/ 104340 h 702859"/>
                <a:gd name="connsiteX60" fmla="*/ 1436741 w 1539007"/>
                <a:gd name="connsiteY60" fmla="*/ 106867 h 702859"/>
                <a:gd name="connsiteX61" fmla="*/ 1437427 w 1539007"/>
                <a:gd name="connsiteY61" fmla="*/ 107374 h 702859"/>
                <a:gd name="connsiteX62" fmla="*/ 1439594 w 1539007"/>
                <a:gd name="connsiteY62" fmla="*/ 146387 h 702859"/>
                <a:gd name="connsiteX63" fmla="*/ 1493780 w 1539007"/>
                <a:gd name="connsiteY63" fmla="*/ 204907 h 702859"/>
                <a:gd name="connsiteX64" fmla="*/ 1493780 w 1539007"/>
                <a:gd name="connsiteY64" fmla="*/ 272097 h 702859"/>
                <a:gd name="connsiteX65" fmla="*/ 1519788 w 1539007"/>
                <a:gd name="connsiteY65" fmla="*/ 298106 h 702859"/>
                <a:gd name="connsiteX66" fmla="*/ 1517621 w 1539007"/>
                <a:gd name="connsiteY66" fmla="*/ 384802 h 702859"/>
                <a:gd name="connsiteX67" fmla="*/ 1528458 w 1539007"/>
                <a:gd name="connsiteY67" fmla="*/ 408643 h 702859"/>
                <a:gd name="connsiteX68" fmla="*/ 1528458 w 1539007"/>
                <a:gd name="connsiteY68" fmla="*/ 428150 h 702859"/>
                <a:gd name="connsiteX69" fmla="*/ 1534960 w 1539007"/>
                <a:gd name="connsiteY69" fmla="*/ 447657 h 702859"/>
                <a:gd name="connsiteX70" fmla="*/ 1537128 w 1539007"/>
                <a:gd name="connsiteY70" fmla="*/ 543022 h 702859"/>
                <a:gd name="connsiteX71" fmla="*/ 1539007 w 1539007"/>
                <a:gd name="connsiteY71" fmla="*/ 556175 h 702859"/>
                <a:gd name="connsiteX72" fmla="*/ 1120435 w 1539007"/>
                <a:gd name="connsiteY72" fmla="*/ 702859 h 702859"/>
                <a:gd name="connsiteX0" fmla="*/ 19552 w 1539007"/>
                <a:gd name="connsiteY0" fmla="*/ 556175 h 702859"/>
                <a:gd name="connsiteX1" fmla="*/ 18207 w 1539007"/>
                <a:gd name="connsiteY1" fmla="*/ 551692 h 702859"/>
                <a:gd name="connsiteX2" fmla="*/ 5202 w 1539007"/>
                <a:gd name="connsiteY2" fmla="*/ 502276 h 702859"/>
                <a:gd name="connsiteX3" fmla="*/ 0 w 1539007"/>
                <a:gd name="connsiteY3" fmla="*/ 486670 h 702859"/>
                <a:gd name="connsiteX4" fmla="*/ 5202 w 1539007"/>
                <a:gd name="connsiteY4" fmla="*/ 432052 h 702859"/>
                <a:gd name="connsiteX5" fmla="*/ 31211 w 1539007"/>
                <a:gd name="connsiteY5" fmla="*/ 424249 h 702859"/>
                <a:gd name="connsiteX6" fmla="*/ 67624 w 1539007"/>
                <a:gd name="connsiteY6" fmla="*/ 374832 h 702859"/>
                <a:gd name="connsiteX7" fmla="*/ 67624 w 1539007"/>
                <a:gd name="connsiteY7" fmla="*/ 354025 h 702859"/>
                <a:gd name="connsiteX8" fmla="*/ 111839 w 1539007"/>
                <a:gd name="connsiteY8" fmla="*/ 315012 h 702859"/>
                <a:gd name="connsiteX9" fmla="*/ 109237 w 1539007"/>
                <a:gd name="connsiteY9" fmla="*/ 286402 h 702859"/>
                <a:gd name="connsiteX10" fmla="*/ 153453 w 1539007"/>
                <a:gd name="connsiteY10" fmla="*/ 252590 h 702859"/>
                <a:gd name="connsiteX11" fmla="*/ 192467 w 1539007"/>
                <a:gd name="connsiteY11" fmla="*/ 200573 h 702859"/>
                <a:gd name="connsiteX12" fmla="*/ 239282 w 1539007"/>
                <a:gd name="connsiteY12" fmla="*/ 192769 h 702859"/>
                <a:gd name="connsiteX13" fmla="*/ 267892 w 1539007"/>
                <a:gd name="connsiteY13" fmla="*/ 226582 h 702859"/>
                <a:gd name="connsiteX14" fmla="*/ 309507 w 1539007"/>
                <a:gd name="connsiteY14" fmla="*/ 205774 h 702859"/>
                <a:gd name="connsiteX15" fmla="*/ 343319 w 1539007"/>
                <a:gd name="connsiteY15" fmla="*/ 218779 h 702859"/>
                <a:gd name="connsiteX16" fmla="*/ 379731 w 1539007"/>
                <a:gd name="connsiteY16" fmla="*/ 213577 h 702859"/>
                <a:gd name="connsiteX17" fmla="*/ 392736 w 1539007"/>
                <a:gd name="connsiteY17" fmla="*/ 192769 h 702859"/>
                <a:gd name="connsiteX18" fmla="*/ 421345 w 1539007"/>
                <a:gd name="connsiteY18" fmla="*/ 216178 h 702859"/>
                <a:gd name="connsiteX19" fmla="*/ 434349 w 1539007"/>
                <a:gd name="connsiteY19" fmla="*/ 255191 h 702859"/>
                <a:gd name="connsiteX20" fmla="*/ 455156 w 1539007"/>
                <a:gd name="connsiteY20" fmla="*/ 283801 h 702859"/>
                <a:gd name="connsiteX21" fmla="*/ 507174 w 1539007"/>
                <a:gd name="connsiteY21" fmla="*/ 281200 h 702859"/>
                <a:gd name="connsiteX22" fmla="*/ 517578 w 1539007"/>
                <a:gd name="connsiteY22" fmla="*/ 265595 h 702859"/>
                <a:gd name="connsiteX23" fmla="*/ 540986 w 1539007"/>
                <a:gd name="connsiteY23" fmla="*/ 283801 h 702859"/>
                <a:gd name="connsiteX24" fmla="*/ 540986 w 1539007"/>
                <a:gd name="connsiteY24" fmla="*/ 291603 h 702859"/>
                <a:gd name="connsiteX25" fmla="*/ 577399 w 1539007"/>
                <a:gd name="connsiteY25" fmla="*/ 317613 h 702859"/>
                <a:gd name="connsiteX26" fmla="*/ 608610 w 1539007"/>
                <a:gd name="connsiteY26" fmla="*/ 315012 h 702859"/>
                <a:gd name="connsiteX27" fmla="*/ 626816 w 1539007"/>
                <a:gd name="connsiteY27" fmla="*/ 291603 h 702859"/>
                <a:gd name="connsiteX28" fmla="*/ 655425 w 1539007"/>
                <a:gd name="connsiteY28" fmla="*/ 291603 h 702859"/>
                <a:gd name="connsiteX29" fmla="*/ 699640 w 1539007"/>
                <a:gd name="connsiteY29" fmla="*/ 304608 h 702859"/>
                <a:gd name="connsiteX30" fmla="*/ 777667 w 1539007"/>
                <a:gd name="connsiteY30" fmla="*/ 223980 h 702859"/>
                <a:gd name="connsiteX31" fmla="*/ 738653 w 1539007"/>
                <a:gd name="connsiteY31" fmla="*/ 187568 h 702859"/>
                <a:gd name="connsiteX32" fmla="*/ 743856 w 1539007"/>
                <a:gd name="connsiteY32" fmla="*/ 166761 h 702859"/>
                <a:gd name="connsiteX33" fmla="*/ 754259 w 1539007"/>
                <a:gd name="connsiteY33" fmla="*/ 80932 h 702859"/>
                <a:gd name="connsiteX34" fmla="*/ 756860 w 1539007"/>
                <a:gd name="connsiteY34" fmla="*/ 60125 h 702859"/>
                <a:gd name="connsiteX35" fmla="*/ 751658 w 1539007"/>
                <a:gd name="connsiteY35" fmla="*/ 2905 h 702859"/>
                <a:gd name="connsiteX36" fmla="*/ 752999 w 1539007"/>
                <a:gd name="connsiteY36" fmla="*/ 0 h 702859"/>
                <a:gd name="connsiteX37" fmla="*/ 816681 w 1539007"/>
                <a:gd name="connsiteY37" fmla="*/ 34116 h 702859"/>
                <a:gd name="connsiteX38" fmla="*/ 860896 w 1539007"/>
                <a:gd name="connsiteY38" fmla="*/ 31515 h 702859"/>
                <a:gd name="connsiteX39" fmla="*/ 892107 w 1539007"/>
                <a:gd name="connsiteY39" fmla="*/ 304 h 702859"/>
                <a:gd name="connsiteX40" fmla="*/ 907711 w 1539007"/>
                <a:gd name="connsiteY40" fmla="*/ 31515 h 702859"/>
                <a:gd name="connsiteX41" fmla="*/ 967532 w 1539007"/>
                <a:gd name="connsiteY41" fmla="*/ 36716 h 702859"/>
                <a:gd name="connsiteX42" fmla="*/ 957128 w 1539007"/>
                <a:gd name="connsiteY42" fmla="*/ 62726 h 702859"/>
                <a:gd name="connsiteX43" fmla="*/ 962331 w 1539007"/>
                <a:gd name="connsiteY43" fmla="*/ 86133 h 702859"/>
                <a:gd name="connsiteX44" fmla="*/ 996142 w 1539007"/>
                <a:gd name="connsiteY44" fmla="*/ 99138 h 702859"/>
                <a:gd name="connsiteX45" fmla="*/ 1066366 w 1539007"/>
                <a:gd name="connsiteY45" fmla="*/ 86133 h 702859"/>
                <a:gd name="connsiteX46" fmla="*/ 1186007 w 1539007"/>
                <a:gd name="connsiteY46" fmla="*/ 114743 h 702859"/>
                <a:gd name="connsiteX47" fmla="*/ 1186007 w 1539007"/>
                <a:gd name="connsiteY47" fmla="*/ 143354 h 702859"/>
                <a:gd name="connsiteX48" fmla="*/ 1186007 w 1539007"/>
                <a:gd name="connsiteY48" fmla="*/ 164160 h 702859"/>
                <a:gd name="connsiteX49" fmla="*/ 1178205 w 1539007"/>
                <a:gd name="connsiteY49" fmla="*/ 221379 h 702859"/>
                <a:gd name="connsiteX50" fmla="*/ 1212016 w 1539007"/>
                <a:gd name="connsiteY50" fmla="*/ 236985 h 702859"/>
                <a:gd name="connsiteX51" fmla="*/ 1214617 w 1539007"/>
                <a:gd name="connsiteY51" fmla="*/ 260393 h 702859"/>
                <a:gd name="connsiteX52" fmla="*/ 1240626 w 1539007"/>
                <a:gd name="connsiteY52" fmla="*/ 260393 h 702859"/>
                <a:gd name="connsiteX53" fmla="*/ 1295245 w 1539007"/>
                <a:gd name="connsiteY53" fmla="*/ 268196 h 702859"/>
                <a:gd name="connsiteX54" fmla="*/ 1284841 w 1539007"/>
                <a:gd name="connsiteY54" fmla="*/ 236985 h 702859"/>
                <a:gd name="connsiteX55" fmla="*/ 1357667 w 1539007"/>
                <a:gd name="connsiteY55" fmla="*/ 236985 h 702859"/>
                <a:gd name="connsiteX56" fmla="*/ 1362868 w 1539007"/>
                <a:gd name="connsiteY56" fmla="*/ 169362 h 702859"/>
                <a:gd name="connsiteX57" fmla="*/ 1362868 w 1539007"/>
                <a:gd name="connsiteY57" fmla="*/ 122546 h 702859"/>
                <a:gd name="connsiteX58" fmla="*/ 1383675 w 1539007"/>
                <a:gd name="connsiteY58" fmla="*/ 104340 h 702859"/>
                <a:gd name="connsiteX59" fmla="*/ 1436741 w 1539007"/>
                <a:gd name="connsiteY59" fmla="*/ 106867 h 702859"/>
                <a:gd name="connsiteX60" fmla="*/ 1437427 w 1539007"/>
                <a:gd name="connsiteY60" fmla="*/ 107374 h 702859"/>
                <a:gd name="connsiteX61" fmla="*/ 1439594 w 1539007"/>
                <a:gd name="connsiteY61" fmla="*/ 146387 h 702859"/>
                <a:gd name="connsiteX62" fmla="*/ 1493780 w 1539007"/>
                <a:gd name="connsiteY62" fmla="*/ 204907 h 702859"/>
                <a:gd name="connsiteX63" fmla="*/ 1493780 w 1539007"/>
                <a:gd name="connsiteY63" fmla="*/ 272097 h 702859"/>
                <a:gd name="connsiteX64" fmla="*/ 1519788 w 1539007"/>
                <a:gd name="connsiteY64" fmla="*/ 298106 h 702859"/>
                <a:gd name="connsiteX65" fmla="*/ 1517621 w 1539007"/>
                <a:gd name="connsiteY65" fmla="*/ 384802 h 702859"/>
                <a:gd name="connsiteX66" fmla="*/ 1528458 w 1539007"/>
                <a:gd name="connsiteY66" fmla="*/ 408643 h 702859"/>
                <a:gd name="connsiteX67" fmla="*/ 1528458 w 1539007"/>
                <a:gd name="connsiteY67" fmla="*/ 428150 h 702859"/>
                <a:gd name="connsiteX68" fmla="*/ 1534960 w 1539007"/>
                <a:gd name="connsiteY68" fmla="*/ 447657 h 702859"/>
                <a:gd name="connsiteX69" fmla="*/ 1537128 w 1539007"/>
                <a:gd name="connsiteY69" fmla="*/ 543022 h 702859"/>
                <a:gd name="connsiteX70" fmla="*/ 1539007 w 1539007"/>
                <a:gd name="connsiteY70" fmla="*/ 556175 h 702859"/>
                <a:gd name="connsiteX71" fmla="*/ 1120435 w 1539007"/>
                <a:gd name="connsiteY71" fmla="*/ 702859 h 702859"/>
                <a:gd name="connsiteX0" fmla="*/ 19552 w 1539007"/>
                <a:gd name="connsiteY0" fmla="*/ 556175 h 556175"/>
                <a:gd name="connsiteX1" fmla="*/ 18207 w 1539007"/>
                <a:gd name="connsiteY1" fmla="*/ 551692 h 556175"/>
                <a:gd name="connsiteX2" fmla="*/ 5202 w 1539007"/>
                <a:gd name="connsiteY2" fmla="*/ 502276 h 556175"/>
                <a:gd name="connsiteX3" fmla="*/ 0 w 1539007"/>
                <a:gd name="connsiteY3" fmla="*/ 486670 h 556175"/>
                <a:gd name="connsiteX4" fmla="*/ 5202 w 1539007"/>
                <a:gd name="connsiteY4" fmla="*/ 432052 h 556175"/>
                <a:gd name="connsiteX5" fmla="*/ 31211 w 1539007"/>
                <a:gd name="connsiteY5" fmla="*/ 424249 h 556175"/>
                <a:gd name="connsiteX6" fmla="*/ 67624 w 1539007"/>
                <a:gd name="connsiteY6" fmla="*/ 374832 h 556175"/>
                <a:gd name="connsiteX7" fmla="*/ 67624 w 1539007"/>
                <a:gd name="connsiteY7" fmla="*/ 354025 h 556175"/>
                <a:gd name="connsiteX8" fmla="*/ 111839 w 1539007"/>
                <a:gd name="connsiteY8" fmla="*/ 315012 h 556175"/>
                <a:gd name="connsiteX9" fmla="*/ 109237 w 1539007"/>
                <a:gd name="connsiteY9" fmla="*/ 286402 h 556175"/>
                <a:gd name="connsiteX10" fmla="*/ 153453 w 1539007"/>
                <a:gd name="connsiteY10" fmla="*/ 252590 h 556175"/>
                <a:gd name="connsiteX11" fmla="*/ 192467 w 1539007"/>
                <a:gd name="connsiteY11" fmla="*/ 200573 h 556175"/>
                <a:gd name="connsiteX12" fmla="*/ 239282 w 1539007"/>
                <a:gd name="connsiteY12" fmla="*/ 192769 h 556175"/>
                <a:gd name="connsiteX13" fmla="*/ 267892 w 1539007"/>
                <a:gd name="connsiteY13" fmla="*/ 226582 h 556175"/>
                <a:gd name="connsiteX14" fmla="*/ 309507 w 1539007"/>
                <a:gd name="connsiteY14" fmla="*/ 205774 h 556175"/>
                <a:gd name="connsiteX15" fmla="*/ 343319 w 1539007"/>
                <a:gd name="connsiteY15" fmla="*/ 218779 h 556175"/>
                <a:gd name="connsiteX16" fmla="*/ 379731 w 1539007"/>
                <a:gd name="connsiteY16" fmla="*/ 213577 h 556175"/>
                <a:gd name="connsiteX17" fmla="*/ 392736 w 1539007"/>
                <a:gd name="connsiteY17" fmla="*/ 192769 h 556175"/>
                <a:gd name="connsiteX18" fmla="*/ 421345 w 1539007"/>
                <a:gd name="connsiteY18" fmla="*/ 216178 h 556175"/>
                <a:gd name="connsiteX19" fmla="*/ 434349 w 1539007"/>
                <a:gd name="connsiteY19" fmla="*/ 255191 h 556175"/>
                <a:gd name="connsiteX20" fmla="*/ 455156 w 1539007"/>
                <a:gd name="connsiteY20" fmla="*/ 283801 h 556175"/>
                <a:gd name="connsiteX21" fmla="*/ 507174 w 1539007"/>
                <a:gd name="connsiteY21" fmla="*/ 281200 h 556175"/>
                <a:gd name="connsiteX22" fmla="*/ 517578 w 1539007"/>
                <a:gd name="connsiteY22" fmla="*/ 265595 h 556175"/>
                <a:gd name="connsiteX23" fmla="*/ 540986 w 1539007"/>
                <a:gd name="connsiteY23" fmla="*/ 283801 h 556175"/>
                <a:gd name="connsiteX24" fmla="*/ 540986 w 1539007"/>
                <a:gd name="connsiteY24" fmla="*/ 291603 h 556175"/>
                <a:gd name="connsiteX25" fmla="*/ 577399 w 1539007"/>
                <a:gd name="connsiteY25" fmla="*/ 317613 h 556175"/>
                <a:gd name="connsiteX26" fmla="*/ 608610 w 1539007"/>
                <a:gd name="connsiteY26" fmla="*/ 315012 h 556175"/>
                <a:gd name="connsiteX27" fmla="*/ 626816 w 1539007"/>
                <a:gd name="connsiteY27" fmla="*/ 291603 h 556175"/>
                <a:gd name="connsiteX28" fmla="*/ 655425 w 1539007"/>
                <a:gd name="connsiteY28" fmla="*/ 291603 h 556175"/>
                <a:gd name="connsiteX29" fmla="*/ 699640 w 1539007"/>
                <a:gd name="connsiteY29" fmla="*/ 304608 h 556175"/>
                <a:gd name="connsiteX30" fmla="*/ 777667 w 1539007"/>
                <a:gd name="connsiteY30" fmla="*/ 223980 h 556175"/>
                <a:gd name="connsiteX31" fmla="*/ 738653 w 1539007"/>
                <a:gd name="connsiteY31" fmla="*/ 187568 h 556175"/>
                <a:gd name="connsiteX32" fmla="*/ 743856 w 1539007"/>
                <a:gd name="connsiteY32" fmla="*/ 166761 h 556175"/>
                <a:gd name="connsiteX33" fmla="*/ 754259 w 1539007"/>
                <a:gd name="connsiteY33" fmla="*/ 80932 h 556175"/>
                <a:gd name="connsiteX34" fmla="*/ 756860 w 1539007"/>
                <a:gd name="connsiteY34" fmla="*/ 60125 h 556175"/>
                <a:gd name="connsiteX35" fmla="*/ 751658 w 1539007"/>
                <a:gd name="connsiteY35" fmla="*/ 2905 h 556175"/>
                <a:gd name="connsiteX36" fmla="*/ 752999 w 1539007"/>
                <a:gd name="connsiteY36" fmla="*/ 0 h 556175"/>
                <a:gd name="connsiteX37" fmla="*/ 816681 w 1539007"/>
                <a:gd name="connsiteY37" fmla="*/ 34116 h 556175"/>
                <a:gd name="connsiteX38" fmla="*/ 860896 w 1539007"/>
                <a:gd name="connsiteY38" fmla="*/ 31515 h 556175"/>
                <a:gd name="connsiteX39" fmla="*/ 892107 w 1539007"/>
                <a:gd name="connsiteY39" fmla="*/ 304 h 556175"/>
                <a:gd name="connsiteX40" fmla="*/ 907711 w 1539007"/>
                <a:gd name="connsiteY40" fmla="*/ 31515 h 556175"/>
                <a:gd name="connsiteX41" fmla="*/ 967532 w 1539007"/>
                <a:gd name="connsiteY41" fmla="*/ 36716 h 556175"/>
                <a:gd name="connsiteX42" fmla="*/ 957128 w 1539007"/>
                <a:gd name="connsiteY42" fmla="*/ 62726 h 556175"/>
                <a:gd name="connsiteX43" fmla="*/ 962331 w 1539007"/>
                <a:gd name="connsiteY43" fmla="*/ 86133 h 556175"/>
                <a:gd name="connsiteX44" fmla="*/ 996142 w 1539007"/>
                <a:gd name="connsiteY44" fmla="*/ 99138 h 556175"/>
                <a:gd name="connsiteX45" fmla="*/ 1066366 w 1539007"/>
                <a:gd name="connsiteY45" fmla="*/ 86133 h 556175"/>
                <a:gd name="connsiteX46" fmla="*/ 1186007 w 1539007"/>
                <a:gd name="connsiteY46" fmla="*/ 114743 h 556175"/>
                <a:gd name="connsiteX47" fmla="*/ 1186007 w 1539007"/>
                <a:gd name="connsiteY47" fmla="*/ 143354 h 556175"/>
                <a:gd name="connsiteX48" fmla="*/ 1186007 w 1539007"/>
                <a:gd name="connsiteY48" fmla="*/ 164160 h 556175"/>
                <a:gd name="connsiteX49" fmla="*/ 1178205 w 1539007"/>
                <a:gd name="connsiteY49" fmla="*/ 221379 h 556175"/>
                <a:gd name="connsiteX50" fmla="*/ 1212016 w 1539007"/>
                <a:gd name="connsiteY50" fmla="*/ 236985 h 556175"/>
                <a:gd name="connsiteX51" fmla="*/ 1214617 w 1539007"/>
                <a:gd name="connsiteY51" fmla="*/ 260393 h 556175"/>
                <a:gd name="connsiteX52" fmla="*/ 1240626 w 1539007"/>
                <a:gd name="connsiteY52" fmla="*/ 260393 h 556175"/>
                <a:gd name="connsiteX53" fmla="*/ 1295245 w 1539007"/>
                <a:gd name="connsiteY53" fmla="*/ 268196 h 556175"/>
                <a:gd name="connsiteX54" fmla="*/ 1284841 w 1539007"/>
                <a:gd name="connsiteY54" fmla="*/ 236985 h 556175"/>
                <a:gd name="connsiteX55" fmla="*/ 1357667 w 1539007"/>
                <a:gd name="connsiteY55" fmla="*/ 236985 h 556175"/>
                <a:gd name="connsiteX56" fmla="*/ 1362868 w 1539007"/>
                <a:gd name="connsiteY56" fmla="*/ 169362 h 556175"/>
                <a:gd name="connsiteX57" fmla="*/ 1362868 w 1539007"/>
                <a:gd name="connsiteY57" fmla="*/ 122546 h 556175"/>
                <a:gd name="connsiteX58" fmla="*/ 1383675 w 1539007"/>
                <a:gd name="connsiteY58" fmla="*/ 104340 h 556175"/>
                <a:gd name="connsiteX59" fmla="*/ 1436741 w 1539007"/>
                <a:gd name="connsiteY59" fmla="*/ 106867 h 556175"/>
                <a:gd name="connsiteX60" fmla="*/ 1437427 w 1539007"/>
                <a:gd name="connsiteY60" fmla="*/ 107374 h 556175"/>
                <a:gd name="connsiteX61" fmla="*/ 1439594 w 1539007"/>
                <a:gd name="connsiteY61" fmla="*/ 146387 h 556175"/>
                <a:gd name="connsiteX62" fmla="*/ 1493780 w 1539007"/>
                <a:gd name="connsiteY62" fmla="*/ 204907 h 556175"/>
                <a:gd name="connsiteX63" fmla="*/ 1493780 w 1539007"/>
                <a:gd name="connsiteY63" fmla="*/ 272097 h 556175"/>
                <a:gd name="connsiteX64" fmla="*/ 1519788 w 1539007"/>
                <a:gd name="connsiteY64" fmla="*/ 298106 h 556175"/>
                <a:gd name="connsiteX65" fmla="*/ 1517621 w 1539007"/>
                <a:gd name="connsiteY65" fmla="*/ 384802 h 556175"/>
                <a:gd name="connsiteX66" fmla="*/ 1528458 w 1539007"/>
                <a:gd name="connsiteY66" fmla="*/ 408643 h 556175"/>
                <a:gd name="connsiteX67" fmla="*/ 1528458 w 1539007"/>
                <a:gd name="connsiteY67" fmla="*/ 428150 h 556175"/>
                <a:gd name="connsiteX68" fmla="*/ 1534960 w 1539007"/>
                <a:gd name="connsiteY68" fmla="*/ 447657 h 556175"/>
                <a:gd name="connsiteX69" fmla="*/ 1537128 w 1539007"/>
                <a:gd name="connsiteY69" fmla="*/ 543022 h 556175"/>
                <a:gd name="connsiteX70" fmla="*/ 1539007 w 1539007"/>
                <a:gd name="connsiteY70" fmla="*/ 556175 h 55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539007" h="556175">
                  <a:moveTo>
                    <a:pt x="19552" y="556175"/>
                  </a:moveTo>
                  <a:lnTo>
                    <a:pt x="18207" y="551692"/>
                  </a:lnTo>
                  <a:lnTo>
                    <a:pt x="5202" y="502276"/>
                  </a:lnTo>
                  <a:lnTo>
                    <a:pt x="0" y="486670"/>
                  </a:lnTo>
                  <a:lnTo>
                    <a:pt x="5202" y="432052"/>
                  </a:lnTo>
                  <a:lnTo>
                    <a:pt x="31211" y="424249"/>
                  </a:lnTo>
                  <a:lnTo>
                    <a:pt x="67624" y="374832"/>
                  </a:lnTo>
                  <a:lnTo>
                    <a:pt x="67624" y="354025"/>
                  </a:lnTo>
                  <a:lnTo>
                    <a:pt x="111839" y="315012"/>
                  </a:lnTo>
                  <a:lnTo>
                    <a:pt x="109237" y="286402"/>
                  </a:lnTo>
                  <a:lnTo>
                    <a:pt x="153453" y="252590"/>
                  </a:lnTo>
                  <a:lnTo>
                    <a:pt x="192467" y="200573"/>
                  </a:lnTo>
                  <a:lnTo>
                    <a:pt x="239282" y="192769"/>
                  </a:lnTo>
                  <a:lnTo>
                    <a:pt x="267892" y="226582"/>
                  </a:lnTo>
                  <a:lnTo>
                    <a:pt x="309507" y="205774"/>
                  </a:lnTo>
                  <a:lnTo>
                    <a:pt x="343319" y="218779"/>
                  </a:lnTo>
                  <a:lnTo>
                    <a:pt x="379731" y="213577"/>
                  </a:lnTo>
                  <a:lnTo>
                    <a:pt x="392736" y="192769"/>
                  </a:lnTo>
                  <a:lnTo>
                    <a:pt x="421345" y="216178"/>
                  </a:lnTo>
                  <a:lnTo>
                    <a:pt x="434349" y="255191"/>
                  </a:lnTo>
                  <a:lnTo>
                    <a:pt x="455156" y="283801"/>
                  </a:lnTo>
                  <a:lnTo>
                    <a:pt x="507174" y="281200"/>
                  </a:lnTo>
                  <a:lnTo>
                    <a:pt x="517578" y="265595"/>
                  </a:lnTo>
                  <a:lnTo>
                    <a:pt x="540986" y="283801"/>
                  </a:lnTo>
                  <a:lnTo>
                    <a:pt x="540986" y="291603"/>
                  </a:lnTo>
                  <a:lnTo>
                    <a:pt x="577399" y="317613"/>
                  </a:lnTo>
                  <a:lnTo>
                    <a:pt x="608610" y="315012"/>
                  </a:lnTo>
                  <a:lnTo>
                    <a:pt x="626816" y="291603"/>
                  </a:lnTo>
                  <a:lnTo>
                    <a:pt x="655425" y="291603"/>
                  </a:lnTo>
                  <a:lnTo>
                    <a:pt x="699640" y="304608"/>
                  </a:lnTo>
                  <a:lnTo>
                    <a:pt x="777667" y="223980"/>
                  </a:lnTo>
                  <a:lnTo>
                    <a:pt x="738653" y="187568"/>
                  </a:lnTo>
                  <a:lnTo>
                    <a:pt x="743856" y="166761"/>
                  </a:lnTo>
                  <a:lnTo>
                    <a:pt x="754259" y="80932"/>
                  </a:lnTo>
                  <a:lnTo>
                    <a:pt x="756860" y="60125"/>
                  </a:lnTo>
                  <a:lnTo>
                    <a:pt x="751658" y="2905"/>
                  </a:lnTo>
                  <a:lnTo>
                    <a:pt x="752999" y="0"/>
                  </a:lnTo>
                  <a:lnTo>
                    <a:pt x="816681" y="34116"/>
                  </a:lnTo>
                  <a:lnTo>
                    <a:pt x="860896" y="31515"/>
                  </a:lnTo>
                  <a:lnTo>
                    <a:pt x="892107" y="304"/>
                  </a:lnTo>
                  <a:lnTo>
                    <a:pt x="907711" y="31515"/>
                  </a:lnTo>
                  <a:lnTo>
                    <a:pt x="967532" y="36716"/>
                  </a:lnTo>
                  <a:lnTo>
                    <a:pt x="957128" y="62726"/>
                  </a:lnTo>
                  <a:lnTo>
                    <a:pt x="962331" y="86133"/>
                  </a:lnTo>
                  <a:lnTo>
                    <a:pt x="996142" y="99138"/>
                  </a:lnTo>
                  <a:lnTo>
                    <a:pt x="1066366" y="86133"/>
                  </a:lnTo>
                  <a:lnTo>
                    <a:pt x="1186007" y="114743"/>
                  </a:lnTo>
                  <a:lnTo>
                    <a:pt x="1186007" y="143354"/>
                  </a:lnTo>
                  <a:lnTo>
                    <a:pt x="1186007" y="164160"/>
                  </a:lnTo>
                  <a:lnTo>
                    <a:pt x="1178205" y="221379"/>
                  </a:lnTo>
                  <a:lnTo>
                    <a:pt x="1212016" y="236985"/>
                  </a:lnTo>
                  <a:lnTo>
                    <a:pt x="1214617" y="260393"/>
                  </a:lnTo>
                  <a:lnTo>
                    <a:pt x="1240626" y="260393"/>
                  </a:lnTo>
                  <a:lnTo>
                    <a:pt x="1295245" y="268196"/>
                  </a:lnTo>
                  <a:lnTo>
                    <a:pt x="1284841" y="236985"/>
                  </a:lnTo>
                  <a:lnTo>
                    <a:pt x="1357667" y="236985"/>
                  </a:lnTo>
                  <a:lnTo>
                    <a:pt x="1362868" y="169362"/>
                  </a:lnTo>
                  <a:lnTo>
                    <a:pt x="1362868" y="122546"/>
                  </a:lnTo>
                  <a:lnTo>
                    <a:pt x="1383675" y="104340"/>
                  </a:lnTo>
                  <a:lnTo>
                    <a:pt x="1436741" y="106867"/>
                  </a:lnTo>
                  <a:lnTo>
                    <a:pt x="1437427" y="107374"/>
                  </a:lnTo>
                  <a:lnTo>
                    <a:pt x="1439594" y="146387"/>
                  </a:lnTo>
                  <a:lnTo>
                    <a:pt x="1493780" y="204907"/>
                  </a:lnTo>
                  <a:lnTo>
                    <a:pt x="1493780" y="272097"/>
                  </a:lnTo>
                  <a:lnTo>
                    <a:pt x="1519788" y="298106"/>
                  </a:lnTo>
                  <a:cubicBezTo>
                    <a:pt x="1519066" y="327005"/>
                    <a:pt x="1518343" y="355903"/>
                    <a:pt x="1517621" y="384802"/>
                  </a:cubicBezTo>
                  <a:lnTo>
                    <a:pt x="1528458" y="408643"/>
                  </a:lnTo>
                  <a:lnTo>
                    <a:pt x="1528458" y="428150"/>
                  </a:lnTo>
                  <a:lnTo>
                    <a:pt x="1534960" y="447657"/>
                  </a:lnTo>
                  <a:cubicBezTo>
                    <a:pt x="1535683" y="479445"/>
                    <a:pt x="1536405" y="511234"/>
                    <a:pt x="1537128" y="543022"/>
                  </a:cubicBezTo>
                  <a:lnTo>
                    <a:pt x="1539007" y="55617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E05C6916-170F-F306-77F6-F227B672322D}"/>
                </a:ext>
              </a:extLst>
            </p:cNvPr>
            <p:cNvSpPr/>
            <p:nvPr/>
          </p:nvSpPr>
          <p:spPr>
            <a:xfrm rot="20820390">
              <a:off x="7428634" y="5021638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A3F88862-D041-F0D8-09AE-128F3C50B0D6}"/>
                </a:ext>
              </a:extLst>
            </p:cNvPr>
            <p:cNvSpPr/>
            <p:nvPr/>
          </p:nvSpPr>
          <p:spPr>
            <a:xfrm rot="1511888">
              <a:off x="8077847" y="4976300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DC2E648C-C6BF-6FA2-212D-B1AC0C6CCAFF}"/>
                </a:ext>
              </a:extLst>
            </p:cNvPr>
            <p:cNvSpPr/>
            <p:nvPr/>
          </p:nvSpPr>
          <p:spPr>
            <a:xfrm>
              <a:off x="7575464" y="6224495"/>
              <a:ext cx="320601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C91C0F45-B32E-6B50-37EE-DB51FAFBBF08}"/>
                </a:ext>
              </a:extLst>
            </p:cNvPr>
            <p:cNvSpPr/>
            <p:nvPr/>
          </p:nvSpPr>
          <p:spPr>
            <a:xfrm>
              <a:off x="7582683" y="4085651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76D3773E-1B05-7744-1961-D036251B8AB3}"/>
                </a:ext>
              </a:extLst>
            </p:cNvPr>
            <p:cNvSpPr/>
            <p:nvPr/>
          </p:nvSpPr>
          <p:spPr>
            <a:xfrm>
              <a:off x="8530423" y="4085651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8E265926-4837-95B4-8C42-E869763E91D2}"/>
                </a:ext>
              </a:extLst>
            </p:cNvPr>
            <p:cNvSpPr/>
            <p:nvPr/>
          </p:nvSpPr>
          <p:spPr>
            <a:xfrm>
              <a:off x="6598516" y="5122466"/>
              <a:ext cx="613864" cy="1306911"/>
            </a:xfrm>
            <a:custGeom>
              <a:avLst/>
              <a:gdLst>
                <a:gd name="connsiteX0" fmla="*/ 253528 w 613864"/>
                <a:gd name="connsiteY0" fmla="*/ 0 h 1306911"/>
                <a:gd name="connsiteX1" fmla="*/ 312161 w 613864"/>
                <a:gd name="connsiteY1" fmla="*/ 30591 h 1306911"/>
                <a:gd name="connsiteX2" fmla="*/ 338169 w 613864"/>
                <a:gd name="connsiteY2" fmla="*/ 20187 h 1306911"/>
                <a:gd name="connsiteX3" fmla="*/ 348573 w 613864"/>
                <a:gd name="connsiteY3" fmla="*/ 40995 h 1306911"/>
                <a:gd name="connsiteX4" fmla="*/ 384985 w 613864"/>
                <a:gd name="connsiteY4" fmla="*/ 48798 h 1306911"/>
                <a:gd name="connsiteX5" fmla="*/ 408394 w 613864"/>
                <a:gd name="connsiteY5" fmla="*/ 48798 h 1306911"/>
                <a:gd name="connsiteX6" fmla="*/ 439605 w 613864"/>
                <a:gd name="connsiteY6" fmla="*/ 64403 h 1306911"/>
                <a:gd name="connsiteX7" fmla="*/ 421399 w 613864"/>
                <a:gd name="connsiteY7" fmla="*/ 85210 h 1306911"/>
                <a:gd name="connsiteX8" fmla="*/ 434402 w 613864"/>
                <a:gd name="connsiteY8" fmla="*/ 108618 h 1306911"/>
                <a:gd name="connsiteX9" fmla="*/ 426600 w 613864"/>
                <a:gd name="connsiteY9" fmla="*/ 165838 h 1306911"/>
                <a:gd name="connsiteX10" fmla="*/ 416196 w 613864"/>
                <a:gd name="connsiteY10" fmla="*/ 178842 h 1306911"/>
                <a:gd name="connsiteX11" fmla="*/ 416196 w 613864"/>
                <a:gd name="connsiteY11" fmla="*/ 204851 h 1306911"/>
                <a:gd name="connsiteX12" fmla="*/ 437004 w 613864"/>
                <a:gd name="connsiteY12" fmla="*/ 197048 h 1306911"/>
                <a:gd name="connsiteX13" fmla="*/ 439605 w 613864"/>
                <a:gd name="connsiteY13" fmla="*/ 228259 h 1306911"/>
                <a:gd name="connsiteX14" fmla="*/ 489022 w 613864"/>
                <a:gd name="connsiteY14" fmla="*/ 256869 h 1306911"/>
                <a:gd name="connsiteX15" fmla="*/ 520232 w 613864"/>
                <a:gd name="connsiteY15" fmla="*/ 249066 h 1306911"/>
                <a:gd name="connsiteX16" fmla="*/ 561846 w 613864"/>
                <a:gd name="connsiteY16" fmla="*/ 272475 h 1306911"/>
                <a:gd name="connsiteX17" fmla="*/ 600859 w 613864"/>
                <a:gd name="connsiteY17" fmla="*/ 316689 h 1306911"/>
                <a:gd name="connsiteX18" fmla="*/ 611263 w 613864"/>
                <a:gd name="connsiteY18" fmla="*/ 327093 h 1306911"/>
                <a:gd name="connsiteX19" fmla="*/ 613864 w 613864"/>
                <a:gd name="connsiteY19" fmla="*/ 355703 h 1306911"/>
                <a:gd name="connsiteX20" fmla="*/ 593057 w 613864"/>
                <a:gd name="connsiteY20" fmla="*/ 373909 h 1306911"/>
                <a:gd name="connsiteX21" fmla="*/ 580053 w 613864"/>
                <a:gd name="connsiteY21" fmla="*/ 412922 h 1306911"/>
                <a:gd name="connsiteX22" fmla="*/ 528035 w 613864"/>
                <a:gd name="connsiteY22" fmla="*/ 441532 h 1306911"/>
                <a:gd name="connsiteX23" fmla="*/ 502025 w 613864"/>
                <a:gd name="connsiteY23" fmla="*/ 464940 h 1306911"/>
                <a:gd name="connsiteX24" fmla="*/ 465613 w 613864"/>
                <a:gd name="connsiteY24" fmla="*/ 459739 h 1306911"/>
                <a:gd name="connsiteX25" fmla="*/ 423999 w 613864"/>
                <a:gd name="connsiteY25" fmla="*/ 451935 h 1306911"/>
                <a:gd name="connsiteX26" fmla="*/ 408394 w 613864"/>
                <a:gd name="connsiteY26" fmla="*/ 454537 h 1306911"/>
                <a:gd name="connsiteX27" fmla="*/ 408394 w 613864"/>
                <a:gd name="connsiteY27" fmla="*/ 464940 h 1306911"/>
                <a:gd name="connsiteX28" fmla="*/ 387586 w 613864"/>
                <a:gd name="connsiteY28" fmla="*/ 490949 h 1306911"/>
                <a:gd name="connsiteX29" fmla="*/ 397990 w 613864"/>
                <a:gd name="connsiteY29" fmla="*/ 514357 h 1306911"/>
                <a:gd name="connsiteX30" fmla="*/ 395389 w 613864"/>
                <a:gd name="connsiteY30" fmla="*/ 571577 h 1306911"/>
                <a:gd name="connsiteX31" fmla="*/ 384985 w 613864"/>
                <a:gd name="connsiteY31" fmla="*/ 592384 h 1306911"/>
                <a:gd name="connsiteX32" fmla="*/ 397990 w 613864"/>
                <a:gd name="connsiteY32" fmla="*/ 615792 h 1306911"/>
                <a:gd name="connsiteX33" fmla="*/ 397990 w 613864"/>
                <a:gd name="connsiteY33" fmla="*/ 639200 h 1306911"/>
                <a:gd name="connsiteX34" fmla="*/ 382385 w 613864"/>
                <a:gd name="connsiteY34" fmla="*/ 665209 h 1306911"/>
                <a:gd name="connsiteX35" fmla="*/ 358977 w 613864"/>
                <a:gd name="connsiteY35" fmla="*/ 667809 h 1306911"/>
                <a:gd name="connsiteX36" fmla="*/ 358977 w 613864"/>
                <a:gd name="connsiteY36" fmla="*/ 717226 h 1306911"/>
                <a:gd name="connsiteX37" fmla="*/ 345972 w 613864"/>
                <a:gd name="connsiteY37" fmla="*/ 732832 h 1306911"/>
                <a:gd name="connsiteX38" fmla="*/ 348573 w 613864"/>
                <a:gd name="connsiteY38" fmla="*/ 753640 h 1306911"/>
                <a:gd name="connsiteX39" fmla="*/ 351174 w 613864"/>
                <a:gd name="connsiteY39" fmla="*/ 769245 h 1306911"/>
                <a:gd name="connsiteX40" fmla="*/ 332968 w 613864"/>
                <a:gd name="connsiteY40" fmla="*/ 810859 h 1306911"/>
                <a:gd name="connsiteX41" fmla="*/ 332968 w 613864"/>
                <a:gd name="connsiteY41" fmla="*/ 829065 h 1306911"/>
                <a:gd name="connsiteX42" fmla="*/ 338169 w 613864"/>
                <a:gd name="connsiteY42" fmla="*/ 855074 h 1306911"/>
                <a:gd name="connsiteX43" fmla="*/ 364178 w 613864"/>
                <a:gd name="connsiteY43" fmla="*/ 894087 h 1306911"/>
                <a:gd name="connsiteX44" fmla="*/ 400591 w 613864"/>
                <a:gd name="connsiteY44" fmla="*/ 917495 h 1306911"/>
                <a:gd name="connsiteX45" fmla="*/ 416196 w 613864"/>
                <a:gd name="connsiteY45" fmla="*/ 914894 h 1306911"/>
                <a:gd name="connsiteX46" fmla="*/ 447407 w 613864"/>
                <a:gd name="connsiteY46" fmla="*/ 951306 h 1306911"/>
                <a:gd name="connsiteX47" fmla="*/ 408394 w 613864"/>
                <a:gd name="connsiteY47" fmla="*/ 1003325 h 1306911"/>
                <a:gd name="connsiteX48" fmla="*/ 364178 w 613864"/>
                <a:gd name="connsiteY48" fmla="*/ 1037137 h 1306911"/>
                <a:gd name="connsiteX49" fmla="*/ 366779 w 613864"/>
                <a:gd name="connsiteY49" fmla="*/ 1065746 h 1306911"/>
                <a:gd name="connsiteX50" fmla="*/ 322565 w 613864"/>
                <a:gd name="connsiteY50" fmla="*/ 1104760 h 1306911"/>
                <a:gd name="connsiteX51" fmla="*/ 322565 w 613864"/>
                <a:gd name="connsiteY51" fmla="*/ 1125567 h 1306911"/>
                <a:gd name="connsiteX52" fmla="*/ 286151 w 613864"/>
                <a:gd name="connsiteY52" fmla="*/ 1174984 h 1306911"/>
                <a:gd name="connsiteX53" fmla="*/ 260143 w 613864"/>
                <a:gd name="connsiteY53" fmla="*/ 1182786 h 1306911"/>
                <a:gd name="connsiteX54" fmla="*/ 254940 w 613864"/>
                <a:gd name="connsiteY54" fmla="*/ 1237405 h 1306911"/>
                <a:gd name="connsiteX55" fmla="*/ 260143 w 613864"/>
                <a:gd name="connsiteY55" fmla="*/ 1253011 h 1306911"/>
                <a:gd name="connsiteX56" fmla="*/ 273148 w 613864"/>
                <a:gd name="connsiteY56" fmla="*/ 1302428 h 1306911"/>
                <a:gd name="connsiteX57" fmla="*/ 274493 w 613864"/>
                <a:gd name="connsiteY57" fmla="*/ 1306911 h 1306911"/>
                <a:gd name="connsiteX58" fmla="*/ 0 w 613864"/>
                <a:gd name="connsiteY58" fmla="*/ 1306911 h 1306911"/>
                <a:gd name="connsiteX59" fmla="*/ 0 w 613864"/>
                <a:gd name="connsiteY59" fmla="*/ 661008 h 1306911"/>
                <a:gd name="connsiteX60" fmla="*/ 42969 w 613864"/>
                <a:gd name="connsiteY60" fmla="*/ 614818 h 1306911"/>
                <a:gd name="connsiteX61" fmla="*/ 101488 w 613864"/>
                <a:gd name="connsiteY61" fmla="*/ 535164 h 1306911"/>
                <a:gd name="connsiteX62" fmla="*/ 129123 w 613864"/>
                <a:gd name="connsiteY62" fmla="*/ 471768 h 1306911"/>
                <a:gd name="connsiteX63" fmla="*/ 129123 w 613864"/>
                <a:gd name="connsiteY63" fmla="*/ 440882 h 1306911"/>
                <a:gd name="connsiteX64" fmla="*/ 148629 w 613864"/>
                <a:gd name="connsiteY64" fmla="*/ 403494 h 1306911"/>
                <a:gd name="connsiteX65" fmla="*/ 150255 w 613864"/>
                <a:gd name="connsiteY65" fmla="*/ 195424 h 1306911"/>
                <a:gd name="connsiteX0" fmla="*/ 253528 w 613864"/>
                <a:gd name="connsiteY0" fmla="*/ 0 h 1430756"/>
                <a:gd name="connsiteX1" fmla="*/ 312161 w 613864"/>
                <a:gd name="connsiteY1" fmla="*/ 30591 h 1430756"/>
                <a:gd name="connsiteX2" fmla="*/ 338169 w 613864"/>
                <a:gd name="connsiteY2" fmla="*/ 20187 h 1430756"/>
                <a:gd name="connsiteX3" fmla="*/ 348573 w 613864"/>
                <a:gd name="connsiteY3" fmla="*/ 40995 h 1430756"/>
                <a:gd name="connsiteX4" fmla="*/ 384985 w 613864"/>
                <a:gd name="connsiteY4" fmla="*/ 48798 h 1430756"/>
                <a:gd name="connsiteX5" fmla="*/ 408394 w 613864"/>
                <a:gd name="connsiteY5" fmla="*/ 48798 h 1430756"/>
                <a:gd name="connsiteX6" fmla="*/ 439605 w 613864"/>
                <a:gd name="connsiteY6" fmla="*/ 64403 h 1430756"/>
                <a:gd name="connsiteX7" fmla="*/ 421399 w 613864"/>
                <a:gd name="connsiteY7" fmla="*/ 85210 h 1430756"/>
                <a:gd name="connsiteX8" fmla="*/ 434402 w 613864"/>
                <a:gd name="connsiteY8" fmla="*/ 108618 h 1430756"/>
                <a:gd name="connsiteX9" fmla="*/ 426600 w 613864"/>
                <a:gd name="connsiteY9" fmla="*/ 165838 h 1430756"/>
                <a:gd name="connsiteX10" fmla="*/ 416196 w 613864"/>
                <a:gd name="connsiteY10" fmla="*/ 178842 h 1430756"/>
                <a:gd name="connsiteX11" fmla="*/ 416196 w 613864"/>
                <a:gd name="connsiteY11" fmla="*/ 204851 h 1430756"/>
                <a:gd name="connsiteX12" fmla="*/ 437004 w 613864"/>
                <a:gd name="connsiteY12" fmla="*/ 197048 h 1430756"/>
                <a:gd name="connsiteX13" fmla="*/ 439605 w 613864"/>
                <a:gd name="connsiteY13" fmla="*/ 228259 h 1430756"/>
                <a:gd name="connsiteX14" fmla="*/ 489022 w 613864"/>
                <a:gd name="connsiteY14" fmla="*/ 256869 h 1430756"/>
                <a:gd name="connsiteX15" fmla="*/ 520232 w 613864"/>
                <a:gd name="connsiteY15" fmla="*/ 249066 h 1430756"/>
                <a:gd name="connsiteX16" fmla="*/ 561846 w 613864"/>
                <a:gd name="connsiteY16" fmla="*/ 272475 h 1430756"/>
                <a:gd name="connsiteX17" fmla="*/ 600859 w 613864"/>
                <a:gd name="connsiteY17" fmla="*/ 316689 h 1430756"/>
                <a:gd name="connsiteX18" fmla="*/ 611263 w 613864"/>
                <a:gd name="connsiteY18" fmla="*/ 327093 h 1430756"/>
                <a:gd name="connsiteX19" fmla="*/ 613864 w 613864"/>
                <a:gd name="connsiteY19" fmla="*/ 355703 h 1430756"/>
                <a:gd name="connsiteX20" fmla="*/ 593057 w 613864"/>
                <a:gd name="connsiteY20" fmla="*/ 373909 h 1430756"/>
                <a:gd name="connsiteX21" fmla="*/ 580053 w 613864"/>
                <a:gd name="connsiteY21" fmla="*/ 412922 h 1430756"/>
                <a:gd name="connsiteX22" fmla="*/ 528035 w 613864"/>
                <a:gd name="connsiteY22" fmla="*/ 441532 h 1430756"/>
                <a:gd name="connsiteX23" fmla="*/ 502025 w 613864"/>
                <a:gd name="connsiteY23" fmla="*/ 464940 h 1430756"/>
                <a:gd name="connsiteX24" fmla="*/ 465613 w 613864"/>
                <a:gd name="connsiteY24" fmla="*/ 459739 h 1430756"/>
                <a:gd name="connsiteX25" fmla="*/ 423999 w 613864"/>
                <a:gd name="connsiteY25" fmla="*/ 451935 h 1430756"/>
                <a:gd name="connsiteX26" fmla="*/ 408394 w 613864"/>
                <a:gd name="connsiteY26" fmla="*/ 454537 h 1430756"/>
                <a:gd name="connsiteX27" fmla="*/ 408394 w 613864"/>
                <a:gd name="connsiteY27" fmla="*/ 464940 h 1430756"/>
                <a:gd name="connsiteX28" fmla="*/ 387586 w 613864"/>
                <a:gd name="connsiteY28" fmla="*/ 490949 h 1430756"/>
                <a:gd name="connsiteX29" fmla="*/ 397990 w 613864"/>
                <a:gd name="connsiteY29" fmla="*/ 514357 h 1430756"/>
                <a:gd name="connsiteX30" fmla="*/ 395389 w 613864"/>
                <a:gd name="connsiteY30" fmla="*/ 571577 h 1430756"/>
                <a:gd name="connsiteX31" fmla="*/ 384985 w 613864"/>
                <a:gd name="connsiteY31" fmla="*/ 592384 h 1430756"/>
                <a:gd name="connsiteX32" fmla="*/ 397990 w 613864"/>
                <a:gd name="connsiteY32" fmla="*/ 615792 h 1430756"/>
                <a:gd name="connsiteX33" fmla="*/ 397990 w 613864"/>
                <a:gd name="connsiteY33" fmla="*/ 639200 h 1430756"/>
                <a:gd name="connsiteX34" fmla="*/ 382385 w 613864"/>
                <a:gd name="connsiteY34" fmla="*/ 665209 h 1430756"/>
                <a:gd name="connsiteX35" fmla="*/ 358977 w 613864"/>
                <a:gd name="connsiteY35" fmla="*/ 667809 h 1430756"/>
                <a:gd name="connsiteX36" fmla="*/ 358977 w 613864"/>
                <a:gd name="connsiteY36" fmla="*/ 717226 h 1430756"/>
                <a:gd name="connsiteX37" fmla="*/ 345972 w 613864"/>
                <a:gd name="connsiteY37" fmla="*/ 732832 h 1430756"/>
                <a:gd name="connsiteX38" fmla="*/ 348573 w 613864"/>
                <a:gd name="connsiteY38" fmla="*/ 753640 h 1430756"/>
                <a:gd name="connsiteX39" fmla="*/ 351174 w 613864"/>
                <a:gd name="connsiteY39" fmla="*/ 769245 h 1430756"/>
                <a:gd name="connsiteX40" fmla="*/ 332968 w 613864"/>
                <a:gd name="connsiteY40" fmla="*/ 810859 h 1430756"/>
                <a:gd name="connsiteX41" fmla="*/ 332968 w 613864"/>
                <a:gd name="connsiteY41" fmla="*/ 829065 h 1430756"/>
                <a:gd name="connsiteX42" fmla="*/ 338169 w 613864"/>
                <a:gd name="connsiteY42" fmla="*/ 855074 h 1430756"/>
                <a:gd name="connsiteX43" fmla="*/ 364178 w 613864"/>
                <a:gd name="connsiteY43" fmla="*/ 894087 h 1430756"/>
                <a:gd name="connsiteX44" fmla="*/ 400591 w 613864"/>
                <a:gd name="connsiteY44" fmla="*/ 917495 h 1430756"/>
                <a:gd name="connsiteX45" fmla="*/ 416196 w 613864"/>
                <a:gd name="connsiteY45" fmla="*/ 914894 h 1430756"/>
                <a:gd name="connsiteX46" fmla="*/ 447407 w 613864"/>
                <a:gd name="connsiteY46" fmla="*/ 951306 h 1430756"/>
                <a:gd name="connsiteX47" fmla="*/ 408394 w 613864"/>
                <a:gd name="connsiteY47" fmla="*/ 1003325 h 1430756"/>
                <a:gd name="connsiteX48" fmla="*/ 364178 w 613864"/>
                <a:gd name="connsiteY48" fmla="*/ 1037137 h 1430756"/>
                <a:gd name="connsiteX49" fmla="*/ 366779 w 613864"/>
                <a:gd name="connsiteY49" fmla="*/ 1065746 h 1430756"/>
                <a:gd name="connsiteX50" fmla="*/ 322565 w 613864"/>
                <a:gd name="connsiteY50" fmla="*/ 1104760 h 1430756"/>
                <a:gd name="connsiteX51" fmla="*/ 322565 w 613864"/>
                <a:gd name="connsiteY51" fmla="*/ 1125567 h 1430756"/>
                <a:gd name="connsiteX52" fmla="*/ 286151 w 613864"/>
                <a:gd name="connsiteY52" fmla="*/ 1174984 h 1430756"/>
                <a:gd name="connsiteX53" fmla="*/ 260143 w 613864"/>
                <a:gd name="connsiteY53" fmla="*/ 1182786 h 1430756"/>
                <a:gd name="connsiteX54" fmla="*/ 254940 w 613864"/>
                <a:gd name="connsiteY54" fmla="*/ 1237405 h 1430756"/>
                <a:gd name="connsiteX55" fmla="*/ 260143 w 613864"/>
                <a:gd name="connsiteY55" fmla="*/ 1253011 h 1430756"/>
                <a:gd name="connsiteX56" fmla="*/ 273148 w 613864"/>
                <a:gd name="connsiteY56" fmla="*/ 1302428 h 1430756"/>
                <a:gd name="connsiteX57" fmla="*/ 274493 w 613864"/>
                <a:gd name="connsiteY57" fmla="*/ 1306911 h 1430756"/>
                <a:gd name="connsiteX58" fmla="*/ 133319 w 613864"/>
                <a:gd name="connsiteY58" fmla="*/ 1430735 h 1430756"/>
                <a:gd name="connsiteX59" fmla="*/ 0 w 613864"/>
                <a:gd name="connsiteY59" fmla="*/ 1306911 h 1430756"/>
                <a:gd name="connsiteX60" fmla="*/ 0 w 613864"/>
                <a:gd name="connsiteY60" fmla="*/ 661008 h 1430756"/>
                <a:gd name="connsiteX61" fmla="*/ 42969 w 613864"/>
                <a:gd name="connsiteY61" fmla="*/ 614818 h 1430756"/>
                <a:gd name="connsiteX62" fmla="*/ 101488 w 613864"/>
                <a:gd name="connsiteY62" fmla="*/ 535164 h 1430756"/>
                <a:gd name="connsiteX63" fmla="*/ 129123 w 613864"/>
                <a:gd name="connsiteY63" fmla="*/ 471768 h 1430756"/>
                <a:gd name="connsiteX64" fmla="*/ 129123 w 613864"/>
                <a:gd name="connsiteY64" fmla="*/ 440882 h 1430756"/>
                <a:gd name="connsiteX65" fmla="*/ 148629 w 613864"/>
                <a:gd name="connsiteY65" fmla="*/ 403494 h 1430756"/>
                <a:gd name="connsiteX66" fmla="*/ 150255 w 613864"/>
                <a:gd name="connsiteY66" fmla="*/ 195424 h 1430756"/>
                <a:gd name="connsiteX67" fmla="*/ 253528 w 613864"/>
                <a:gd name="connsiteY67" fmla="*/ 0 h 1430756"/>
                <a:gd name="connsiteX0" fmla="*/ 133319 w 613864"/>
                <a:gd name="connsiteY0" fmla="*/ 1430735 h 1522175"/>
                <a:gd name="connsiteX1" fmla="*/ 0 w 613864"/>
                <a:gd name="connsiteY1" fmla="*/ 1306911 h 1522175"/>
                <a:gd name="connsiteX2" fmla="*/ 0 w 613864"/>
                <a:gd name="connsiteY2" fmla="*/ 661008 h 1522175"/>
                <a:gd name="connsiteX3" fmla="*/ 42969 w 613864"/>
                <a:gd name="connsiteY3" fmla="*/ 614818 h 1522175"/>
                <a:gd name="connsiteX4" fmla="*/ 101488 w 613864"/>
                <a:gd name="connsiteY4" fmla="*/ 535164 h 1522175"/>
                <a:gd name="connsiteX5" fmla="*/ 129123 w 613864"/>
                <a:gd name="connsiteY5" fmla="*/ 471768 h 1522175"/>
                <a:gd name="connsiteX6" fmla="*/ 129123 w 613864"/>
                <a:gd name="connsiteY6" fmla="*/ 440882 h 1522175"/>
                <a:gd name="connsiteX7" fmla="*/ 148629 w 613864"/>
                <a:gd name="connsiteY7" fmla="*/ 403494 h 1522175"/>
                <a:gd name="connsiteX8" fmla="*/ 150255 w 613864"/>
                <a:gd name="connsiteY8" fmla="*/ 195424 h 1522175"/>
                <a:gd name="connsiteX9" fmla="*/ 253528 w 613864"/>
                <a:gd name="connsiteY9" fmla="*/ 0 h 1522175"/>
                <a:gd name="connsiteX10" fmla="*/ 312161 w 613864"/>
                <a:gd name="connsiteY10" fmla="*/ 30591 h 1522175"/>
                <a:gd name="connsiteX11" fmla="*/ 338169 w 613864"/>
                <a:gd name="connsiteY11" fmla="*/ 20187 h 1522175"/>
                <a:gd name="connsiteX12" fmla="*/ 348573 w 613864"/>
                <a:gd name="connsiteY12" fmla="*/ 40995 h 1522175"/>
                <a:gd name="connsiteX13" fmla="*/ 384985 w 613864"/>
                <a:gd name="connsiteY13" fmla="*/ 48798 h 1522175"/>
                <a:gd name="connsiteX14" fmla="*/ 408394 w 613864"/>
                <a:gd name="connsiteY14" fmla="*/ 48798 h 1522175"/>
                <a:gd name="connsiteX15" fmla="*/ 439605 w 613864"/>
                <a:gd name="connsiteY15" fmla="*/ 64403 h 1522175"/>
                <a:gd name="connsiteX16" fmla="*/ 421399 w 613864"/>
                <a:gd name="connsiteY16" fmla="*/ 85210 h 1522175"/>
                <a:gd name="connsiteX17" fmla="*/ 434402 w 613864"/>
                <a:gd name="connsiteY17" fmla="*/ 108618 h 1522175"/>
                <a:gd name="connsiteX18" fmla="*/ 426600 w 613864"/>
                <a:gd name="connsiteY18" fmla="*/ 165838 h 1522175"/>
                <a:gd name="connsiteX19" fmla="*/ 416196 w 613864"/>
                <a:gd name="connsiteY19" fmla="*/ 178842 h 1522175"/>
                <a:gd name="connsiteX20" fmla="*/ 416196 w 613864"/>
                <a:gd name="connsiteY20" fmla="*/ 204851 h 1522175"/>
                <a:gd name="connsiteX21" fmla="*/ 437004 w 613864"/>
                <a:gd name="connsiteY21" fmla="*/ 197048 h 1522175"/>
                <a:gd name="connsiteX22" fmla="*/ 439605 w 613864"/>
                <a:gd name="connsiteY22" fmla="*/ 228259 h 1522175"/>
                <a:gd name="connsiteX23" fmla="*/ 489022 w 613864"/>
                <a:gd name="connsiteY23" fmla="*/ 256869 h 1522175"/>
                <a:gd name="connsiteX24" fmla="*/ 520232 w 613864"/>
                <a:gd name="connsiteY24" fmla="*/ 249066 h 1522175"/>
                <a:gd name="connsiteX25" fmla="*/ 561846 w 613864"/>
                <a:gd name="connsiteY25" fmla="*/ 272475 h 1522175"/>
                <a:gd name="connsiteX26" fmla="*/ 600859 w 613864"/>
                <a:gd name="connsiteY26" fmla="*/ 316689 h 1522175"/>
                <a:gd name="connsiteX27" fmla="*/ 611263 w 613864"/>
                <a:gd name="connsiteY27" fmla="*/ 327093 h 1522175"/>
                <a:gd name="connsiteX28" fmla="*/ 613864 w 613864"/>
                <a:gd name="connsiteY28" fmla="*/ 355703 h 1522175"/>
                <a:gd name="connsiteX29" fmla="*/ 593057 w 613864"/>
                <a:gd name="connsiteY29" fmla="*/ 373909 h 1522175"/>
                <a:gd name="connsiteX30" fmla="*/ 580053 w 613864"/>
                <a:gd name="connsiteY30" fmla="*/ 412922 h 1522175"/>
                <a:gd name="connsiteX31" fmla="*/ 528035 w 613864"/>
                <a:gd name="connsiteY31" fmla="*/ 441532 h 1522175"/>
                <a:gd name="connsiteX32" fmla="*/ 502025 w 613864"/>
                <a:gd name="connsiteY32" fmla="*/ 464940 h 1522175"/>
                <a:gd name="connsiteX33" fmla="*/ 465613 w 613864"/>
                <a:gd name="connsiteY33" fmla="*/ 459739 h 1522175"/>
                <a:gd name="connsiteX34" fmla="*/ 423999 w 613864"/>
                <a:gd name="connsiteY34" fmla="*/ 451935 h 1522175"/>
                <a:gd name="connsiteX35" fmla="*/ 408394 w 613864"/>
                <a:gd name="connsiteY35" fmla="*/ 454537 h 1522175"/>
                <a:gd name="connsiteX36" fmla="*/ 408394 w 613864"/>
                <a:gd name="connsiteY36" fmla="*/ 464940 h 1522175"/>
                <a:gd name="connsiteX37" fmla="*/ 387586 w 613864"/>
                <a:gd name="connsiteY37" fmla="*/ 490949 h 1522175"/>
                <a:gd name="connsiteX38" fmla="*/ 397990 w 613864"/>
                <a:gd name="connsiteY38" fmla="*/ 514357 h 1522175"/>
                <a:gd name="connsiteX39" fmla="*/ 395389 w 613864"/>
                <a:gd name="connsiteY39" fmla="*/ 571577 h 1522175"/>
                <a:gd name="connsiteX40" fmla="*/ 384985 w 613864"/>
                <a:gd name="connsiteY40" fmla="*/ 592384 h 1522175"/>
                <a:gd name="connsiteX41" fmla="*/ 397990 w 613864"/>
                <a:gd name="connsiteY41" fmla="*/ 615792 h 1522175"/>
                <a:gd name="connsiteX42" fmla="*/ 397990 w 613864"/>
                <a:gd name="connsiteY42" fmla="*/ 639200 h 1522175"/>
                <a:gd name="connsiteX43" fmla="*/ 382385 w 613864"/>
                <a:gd name="connsiteY43" fmla="*/ 665209 h 1522175"/>
                <a:gd name="connsiteX44" fmla="*/ 358977 w 613864"/>
                <a:gd name="connsiteY44" fmla="*/ 667809 h 1522175"/>
                <a:gd name="connsiteX45" fmla="*/ 358977 w 613864"/>
                <a:gd name="connsiteY45" fmla="*/ 717226 h 1522175"/>
                <a:gd name="connsiteX46" fmla="*/ 345972 w 613864"/>
                <a:gd name="connsiteY46" fmla="*/ 732832 h 1522175"/>
                <a:gd name="connsiteX47" fmla="*/ 348573 w 613864"/>
                <a:gd name="connsiteY47" fmla="*/ 753640 h 1522175"/>
                <a:gd name="connsiteX48" fmla="*/ 351174 w 613864"/>
                <a:gd name="connsiteY48" fmla="*/ 769245 h 1522175"/>
                <a:gd name="connsiteX49" fmla="*/ 332968 w 613864"/>
                <a:gd name="connsiteY49" fmla="*/ 810859 h 1522175"/>
                <a:gd name="connsiteX50" fmla="*/ 332968 w 613864"/>
                <a:gd name="connsiteY50" fmla="*/ 829065 h 1522175"/>
                <a:gd name="connsiteX51" fmla="*/ 338169 w 613864"/>
                <a:gd name="connsiteY51" fmla="*/ 855074 h 1522175"/>
                <a:gd name="connsiteX52" fmla="*/ 364178 w 613864"/>
                <a:gd name="connsiteY52" fmla="*/ 894087 h 1522175"/>
                <a:gd name="connsiteX53" fmla="*/ 400591 w 613864"/>
                <a:gd name="connsiteY53" fmla="*/ 917495 h 1522175"/>
                <a:gd name="connsiteX54" fmla="*/ 416196 w 613864"/>
                <a:gd name="connsiteY54" fmla="*/ 914894 h 1522175"/>
                <a:gd name="connsiteX55" fmla="*/ 447407 w 613864"/>
                <a:gd name="connsiteY55" fmla="*/ 951306 h 1522175"/>
                <a:gd name="connsiteX56" fmla="*/ 408394 w 613864"/>
                <a:gd name="connsiteY56" fmla="*/ 1003325 h 1522175"/>
                <a:gd name="connsiteX57" fmla="*/ 364178 w 613864"/>
                <a:gd name="connsiteY57" fmla="*/ 1037137 h 1522175"/>
                <a:gd name="connsiteX58" fmla="*/ 366779 w 613864"/>
                <a:gd name="connsiteY58" fmla="*/ 1065746 h 1522175"/>
                <a:gd name="connsiteX59" fmla="*/ 322565 w 613864"/>
                <a:gd name="connsiteY59" fmla="*/ 1104760 h 1522175"/>
                <a:gd name="connsiteX60" fmla="*/ 322565 w 613864"/>
                <a:gd name="connsiteY60" fmla="*/ 1125567 h 1522175"/>
                <a:gd name="connsiteX61" fmla="*/ 286151 w 613864"/>
                <a:gd name="connsiteY61" fmla="*/ 1174984 h 1522175"/>
                <a:gd name="connsiteX62" fmla="*/ 260143 w 613864"/>
                <a:gd name="connsiteY62" fmla="*/ 1182786 h 1522175"/>
                <a:gd name="connsiteX63" fmla="*/ 254940 w 613864"/>
                <a:gd name="connsiteY63" fmla="*/ 1237405 h 1522175"/>
                <a:gd name="connsiteX64" fmla="*/ 260143 w 613864"/>
                <a:gd name="connsiteY64" fmla="*/ 1253011 h 1522175"/>
                <a:gd name="connsiteX65" fmla="*/ 273148 w 613864"/>
                <a:gd name="connsiteY65" fmla="*/ 1302428 h 1522175"/>
                <a:gd name="connsiteX66" fmla="*/ 274493 w 613864"/>
                <a:gd name="connsiteY66" fmla="*/ 1306911 h 1522175"/>
                <a:gd name="connsiteX67" fmla="*/ 224759 w 613864"/>
                <a:gd name="connsiteY67" fmla="*/ 1522175 h 1522175"/>
                <a:gd name="connsiteX0" fmla="*/ 0 w 613864"/>
                <a:gd name="connsiteY0" fmla="*/ 1306911 h 1522175"/>
                <a:gd name="connsiteX1" fmla="*/ 0 w 613864"/>
                <a:gd name="connsiteY1" fmla="*/ 661008 h 1522175"/>
                <a:gd name="connsiteX2" fmla="*/ 42969 w 613864"/>
                <a:gd name="connsiteY2" fmla="*/ 614818 h 1522175"/>
                <a:gd name="connsiteX3" fmla="*/ 101488 w 613864"/>
                <a:gd name="connsiteY3" fmla="*/ 535164 h 1522175"/>
                <a:gd name="connsiteX4" fmla="*/ 129123 w 613864"/>
                <a:gd name="connsiteY4" fmla="*/ 471768 h 1522175"/>
                <a:gd name="connsiteX5" fmla="*/ 129123 w 613864"/>
                <a:gd name="connsiteY5" fmla="*/ 440882 h 1522175"/>
                <a:gd name="connsiteX6" fmla="*/ 148629 w 613864"/>
                <a:gd name="connsiteY6" fmla="*/ 403494 h 1522175"/>
                <a:gd name="connsiteX7" fmla="*/ 150255 w 613864"/>
                <a:gd name="connsiteY7" fmla="*/ 195424 h 1522175"/>
                <a:gd name="connsiteX8" fmla="*/ 253528 w 613864"/>
                <a:gd name="connsiteY8" fmla="*/ 0 h 1522175"/>
                <a:gd name="connsiteX9" fmla="*/ 312161 w 613864"/>
                <a:gd name="connsiteY9" fmla="*/ 30591 h 1522175"/>
                <a:gd name="connsiteX10" fmla="*/ 338169 w 613864"/>
                <a:gd name="connsiteY10" fmla="*/ 20187 h 1522175"/>
                <a:gd name="connsiteX11" fmla="*/ 348573 w 613864"/>
                <a:gd name="connsiteY11" fmla="*/ 40995 h 1522175"/>
                <a:gd name="connsiteX12" fmla="*/ 384985 w 613864"/>
                <a:gd name="connsiteY12" fmla="*/ 48798 h 1522175"/>
                <a:gd name="connsiteX13" fmla="*/ 408394 w 613864"/>
                <a:gd name="connsiteY13" fmla="*/ 48798 h 1522175"/>
                <a:gd name="connsiteX14" fmla="*/ 439605 w 613864"/>
                <a:gd name="connsiteY14" fmla="*/ 64403 h 1522175"/>
                <a:gd name="connsiteX15" fmla="*/ 421399 w 613864"/>
                <a:gd name="connsiteY15" fmla="*/ 85210 h 1522175"/>
                <a:gd name="connsiteX16" fmla="*/ 434402 w 613864"/>
                <a:gd name="connsiteY16" fmla="*/ 108618 h 1522175"/>
                <a:gd name="connsiteX17" fmla="*/ 426600 w 613864"/>
                <a:gd name="connsiteY17" fmla="*/ 165838 h 1522175"/>
                <a:gd name="connsiteX18" fmla="*/ 416196 w 613864"/>
                <a:gd name="connsiteY18" fmla="*/ 178842 h 1522175"/>
                <a:gd name="connsiteX19" fmla="*/ 416196 w 613864"/>
                <a:gd name="connsiteY19" fmla="*/ 204851 h 1522175"/>
                <a:gd name="connsiteX20" fmla="*/ 437004 w 613864"/>
                <a:gd name="connsiteY20" fmla="*/ 197048 h 1522175"/>
                <a:gd name="connsiteX21" fmla="*/ 439605 w 613864"/>
                <a:gd name="connsiteY21" fmla="*/ 228259 h 1522175"/>
                <a:gd name="connsiteX22" fmla="*/ 489022 w 613864"/>
                <a:gd name="connsiteY22" fmla="*/ 256869 h 1522175"/>
                <a:gd name="connsiteX23" fmla="*/ 520232 w 613864"/>
                <a:gd name="connsiteY23" fmla="*/ 249066 h 1522175"/>
                <a:gd name="connsiteX24" fmla="*/ 561846 w 613864"/>
                <a:gd name="connsiteY24" fmla="*/ 272475 h 1522175"/>
                <a:gd name="connsiteX25" fmla="*/ 600859 w 613864"/>
                <a:gd name="connsiteY25" fmla="*/ 316689 h 1522175"/>
                <a:gd name="connsiteX26" fmla="*/ 611263 w 613864"/>
                <a:gd name="connsiteY26" fmla="*/ 327093 h 1522175"/>
                <a:gd name="connsiteX27" fmla="*/ 613864 w 613864"/>
                <a:gd name="connsiteY27" fmla="*/ 355703 h 1522175"/>
                <a:gd name="connsiteX28" fmla="*/ 593057 w 613864"/>
                <a:gd name="connsiteY28" fmla="*/ 373909 h 1522175"/>
                <a:gd name="connsiteX29" fmla="*/ 580053 w 613864"/>
                <a:gd name="connsiteY29" fmla="*/ 412922 h 1522175"/>
                <a:gd name="connsiteX30" fmla="*/ 528035 w 613864"/>
                <a:gd name="connsiteY30" fmla="*/ 441532 h 1522175"/>
                <a:gd name="connsiteX31" fmla="*/ 502025 w 613864"/>
                <a:gd name="connsiteY31" fmla="*/ 464940 h 1522175"/>
                <a:gd name="connsiteX32" fmla="*/ 465613 w 613864"/>
                <a:gd name="connsiteY32" fmla="*/ 459739 h 1522175"/>
                <a:gd name="connsiteX33" fmla="*/ 423999 w 613864"/>
                <a:gd name="connsiteY33" fmla="*/ 451935 h 1522175"/>
                <a:gd name="connsiteX34" fmla="*/ 408394 w 613864"/>
                <a:gd name="connsiteY34" fmla="*/ 454537 h 1522175"/>
                <a:gd name="connsiteX35" fmla="*/ 408394 w 613864"/>
                <a:gd name="connsiteY35" fmla="*/ 464940 h 1522175"/>
                <a:gd name="connsiteX36" fmla="*/ 387586 w 613864"/>
                <a:gd name="connsiteY36" fmla="*/ 490949 h 1522175"/>
                <a:gd name="connsiteX37" fmla="*/ 397990 w 613864"/>
                <a:gd name="connsiteY37" fmla="*/ 514357 h 1522175"/>
                <a:gd name="connsiteX38" fmla="*/ 395389 w 613864"/>
                <a:gd name="connsiteY38" fmla="*/ 571577 h 1522175"/>
                <a:gd name="connsiteX39" fmla="*/ 384985 w 613864"/>
                <a:gd name="connsiteY39" fmla="*/ 592384 h 1522175"/>
                <a:gd name="connsiteX40" fmla="*/ 397990 w 613864"/>
                <a:gd name="connsiteY40" fmla="*/ 615792 h 1522175"/>
                <a:gd name="connsiteX41" fmla="*/ 397990 w 613864"/>
                <a:gd name="connsiteY41" fmla="*/ 639200 h 1522175"/>
                <a:gd name="connsiteX42" fmla="*/ 382385 w 613864"/>
                <a:gd name="connsiteY42" fmla="*/ 665209 h 1522175"/>
                <a:gd name="connsiteX43" fmla="*/ 358977 w 613864"/>
                <a:gd name="connsiteY43" fmla="*/ 667809 h 1522175"/>
                <a:gd name="connsiteX44" fmla="*/ 358977 w 613864"/>
                <a:gd name="connsiteY44" fmla="*/ 717226 h 1522175"/>
                <a:gd name="connsiteX45" fmla="*/ 345972 w 613864"/>
                <a:gd name="connsiteY45" fmla="*/ 732832 h 1522175"/>
                <a:gd name="connsiteX46" fmla="*/ 348573 w 613864"/>
                <a:gd name="connsiteY46" fmla="*/ 753640 h 1522175"/>
                <a:gd name="connsiteX47" fmla="*/ 351174 w 613864"/>
                <a:gd name="connsiteY47" fmla="*/ 769245 h 1522175"/>
                <a:gd name="connsiteX48" fmla="*/ 332968 w 613864"/>
                <a:gd name="connsiteY48" fmla="*/ 810859 h 1522175"/>
                <a:gd name="connsiteX49" fmla="*/ 332968 w 613864"/>
                <a:gd name="connsiteY49" fmla="*/ 829065 h 1522175"/>
                <a:gd name="connsiteX50" fmla="*/ 338169 w 613864"/>
                <a:gd name="connsiteY50" fmla="*/ 855074 h 1522175"/>
                <a:gd name="connsiteX51" fmla="*/ 364178 w 613864"/>
                <a:gd name="connsiteY51" fmla="*/ 894087 h 1522175"/>
                <a:gd name="connsiteX52" fmla="*/ 400591 w 613864"/>
                <a:gd name="connsiteY52" fmla="*/ 917495 h 1522175"/>
                <a:gd name="connsiteX53" fmla="*/ 416196 w 613864"/>
                <a:gd name="connsiteY53" fmla="*/ 914894 h 1522175"/>
                <a:gd name="connsiteX54" fmla="*/ 447407 w 613864"/>
                <a:gd name="connsiteY54" fmla="*/ 951306 h 1522175"/>
                <a:gd name="connsiteX55" fmla="*/ 408394 w 613864"/>
                <a:gd name="connsiteY55" fmla="*/ 1003325 h 1522175"/>
                <a:gd name="connsiteX56" fmla="*/ 364178 w 613864"/>
                <a:gd name="connsiteY56" fmla="*/ 1037137 h 1522175"/>
                <a:gd name="connsiteX57" fmla="*/ 366779 w 613864"/>
                <a:gd name="connsiteY57" fmla="*/ 1065746 h 1522175"/>
                <a:gd name="connsiteX58" fmla="*/ 322565 w 613864"/>
                <a:gd name="connsiteY58" fmla="*/ 1104760 h 1522175"/>
                <a:gd name="connsiteX59" fmla="*/ 322565 w 613864"/>
                <a:gd name="connsiteY59" fmla="*/ 1125567 h 1522175"/>
                <a:gd name="connsiteX60" fmla="*/ 286151 w 613864"/>
                <a:gd name="connsiteY60" fmla="*/ 1174984 h 1522175"/>
                <a:gd name="connsiteX61" fmla="*/ 260143 w 613864"/>
                <a:gd name="connsiteY61" fmla="*/ 1182786 h 1522175"/>
                <a:gd name="connsiteX62" fmla="*/ 254940 w 613864"/>
                <a:gd name="connsiteY62" fmla="*/ 1237405 h 1522175"/>
                <a:gd name="connsiteX63" fmla="*/ 260143 w 613864"/>
                <a:gd name="connsiteY63" fmla="*/ 1253011 h 1522175"/>
                <a:gd name="connsiteX64" fmla="*/ 273148 w 613864"/>
                <a:gd name="connsiteY64" fmla="*/ 1302428 h 1522175"/>
                <a:gd name="connsiteX65" fmla="*/ 274493 w 613864"/>
                <a:gd name="connsiteY65" fmla="*/ 1306911 h 1522175"/>
                <a:gd name="connsiteX66" fmla="*/ 224759 w 613864"/>
                <a:gd name="connsiteY66" fmla="*/ 1522175 h 1522175"/>
                <a:gd name="connsiteX0" fmla="*/ 0 w 613864"/>
                <a:gd name="connsiteY0" fmla="*/ 1306911 h 1306911"/>
                <a:gd name="connsiteX1" fmla="*/ 0 w 613864"/>
                <a:gd name="connsiteY1" fmla="*/ 661008 h 1306911"/>
                <a:gd name="connsiteX2" fmla="*/ 42969 w 613864"/>
                <a:gd name="connsiteY2" fmla="*/ 614818 h 1306911"/>
                <a:gd name="connsiteX3" fmla="*/ 101488 w 613864"/>
                <a:gd name="connsiteY3" fmla="*/ 535164 h 1306911"/>
                <a:gd name="connsiteX4" fmla="*/ 129123 w 613864"/>
                <a:gd name="connsiteY4" fmla="*/ 471768 h 1306911"/>
                <a:gd name="connsiteX5" fmla="*/ 129123 w 613864"/>
                <a:gd name="connsiteY5" fmla="*/ 440882 h 1306911"/>
                <a:gd name="connsiteX6" fmla="*/ 148629 w 613864"/>
                <a:gd name="connsiteY6" fmla="*/ 403494 h 1306911"/>
                <a:gd name="connsiteX7" fmla="*/ 150255 w 613864"/>
                <a:gd name="connsiteY7" fmla="*/ 195424 h 1306911"/>
                <a:gd name="connsiteX8" fmla="*/ 253528 w 613864"/>
                <a:gd name="connsiteY8" fmla="*/ 0 h 1306911"/>
                <a:gd name="connsiteX9" fmla="*/ 312161 w 613864"/>
                <a:gd name="connsiteY9" fmla="*/ 30591 h 1306911"/>
                <a:gd name="connsiteX10" fmla="*/ 338169 w 613864"/>
                <a:gd name="connsiteY10" fmla="*/ 20187 h 1306911"/>
                <a:gd name="connsiteX11" fmla="*/ 348573 w 613864"/>
                <a:gd name="connsiteY11" fmla="*/ 40995 h 1306911"/>
                <a:gd name="connsiteX12" fmla="*/ 384985 w 613864"/>
                <a:gd name="connsiteY12" fmla="*/ 48798 h 1306911"/>
                <a:gd name="connsiteX13" fmla="*/ 408394 w 613864"/>
                <a:gd name="connsiteY13" fmla="*/ 48798 h 1306911"/>
                <a:gd name="connsiteX14" fmla="*/ 439605 w 613864"/>
                <a:gd name="connsiteY14" fmla="*/ 64403 h 1306911"/>
                <a:gd name="connsiteX15" fmla="*/ 421399 w 613864"/>
                <a:gd name="connsiteY15" fmla="*/ 85210 h 1306911"/>
                <a:gd name="connsiteX16" fmla="*/ 434402 w 613864"/>
                <a:gd name="connsiteY16" fmla="*/ 108618 h 1306911"/>
                <a:gd name="connsiteX17" fmla="*/ 426600 w 613864"/>
                <a:gd name="connsiteY17" fmla="*/ 165838 h 1306911"/>
                <a:gd name="connsiteX18" fmla="*/ 416196 w 613864"/>
                <a:gd name="connsiteY18" fmla="*/ 178842 h 1306911"/>
                <a:gd name="connsiteX19" fmla="*/ 416196 w 613864"/>
                <a:gd name="connsiteY19" fmla="*/ 204851 h 1306911"/>
                <a:gd name="connsiteX20" fmla="*/ 437004 w 613864"/>
                <a:gd name="connsiteY20" fmla="*/ 197048 h 1306911"/>
                <a:gd name="connsiteX21" fmla="*/ 439605 w 613864"/>
                <a:gd name="connsiteY21" fmla="*/ 228259 h 1306911"/>
                <a:gd name="connsiteX22" fmla="*/ 489022 w 613864"/>
                <a:gd name="connsiteY22" fmla="*/ 256869 h 1306911"/>
                <a:gd name="connsiteX23" fmla="*/ 520232 w 613864"/>
                <a:gd name="connsiteY23" fmla="*/ 249066 h 1306911"/>
                <a:gd name="connsiteX24" fmla="*/ 561846 w 613864"/>
                <a:gd name="connsiteY24" fmla="*/ 272475 h 1306911"/>
                <a:gd name="connsiteX25" fmla="*/ 600859 w 613864"/>
                <a:gd name="connsiteY25" fmla="*/ 316689 h 1306911"/>
                <a:gd name="connsiteX26" fmla="*/ 611263 w 613864"/>
                <a:gd name="connsiteY26" fmla="*/ 327093 h 1306911"/>
                <a:gd name="connsiteX27" fmla="*/ 613864 w 613864"/>
                <a:gd name="connsiteY27" fmla="*/ 355703 h 1306911"/>
                <a:gd name="connsiteX28" fmla="*/ 593057 w 613864"/>
                <a:gd name="connsiteY28" fmla="*/ 373909 h 1306911"/>
                <a:gd name="connsiteX29" fmla="*/ 580053 w 613864"/>
                <a:gd name="connsiteY29" fmla="*/ 412922 h 1306911"/>
                <a:gd name="connsiteX30" fmla="*/ 528035 w 613864"/>
                <a:gd name="connsiteY30" fmla="*/ 441532 h 1306911"/>
                <a:gd name="connsiteX31" fmla="*/ 502025 w 613864"/>
                <a:gd name="connsiteY31" fmla="*/ 464940 h 1306911"/>
                <a:gd name="connsiteX32" fmla="*/ 465613 w 613864"/>
                <a:gd name="connsiteY32" fmla="*/ 459739 h 1306911"/>
                <a:gd name="connsiteX33" fmla="*/ 423999 w 613864"/>
                <a:gd name="connsiteY33" fmla="*/ 451935 h 1306911"/>
                <a:gd name="connsiteX34" fmla="*/ 408394 w 613864"/>
                <a:gd name="connsiteY34" fmla="*/ 454537 h 1306911"/>
                <a:gd name="connsiteX35" fmla="*/ 408394 w 613864"/>
                <a:gd name="connsiteY35" fmla="*/ 464940 h 1306911"/>
                <a:gd name="connsiteX36" fmla="*/ 387586 w 613864"/>
                <a:gd name="connsiteY36" fmla="*/ 490949 h 1306911"/>
                <a:gd name="connsiteX37" fmla="*/ 397990 w 613864"/>
                <a:gd name="connsiteY37" fmla="*/ 514357 h 1306911"/>
                <a:gd name="connsiteX38" fmla="*/ 395389 w 613864"/>
                <a:gd name="connsiteY38" fmla="*/ 571577 h 1306911"/>
                <a:gd name="connsiteX39" fmla="*/ 384985 w 613864"/>
                <a:gd name="connsiteY39" fmla="*/ 592384 h 1306911"/>
                <a:gd name="connsiteX40" fmla="*/ 397990 w 613864"/>
                <a:gd name="connsiteY40" fmla="*/ 615792 h 1306911"/>
                <a:gd name="connsiteX41" fmla="*/ 397990 w 613864"/>
                <a:gd name="connsiteY41" fmla="*/ 639200 h 1306911"/>
                <a:gd name="connsiteX42" fmla="*/ 382385 w 613864"/>
                <a:gd name="connsiteY42" fmla="*/ 665209 h 1306911"/>
                <a:gd name="connsiteX43" fmla="*/ 358977 w 613864"/>
                <a:gd name="connsiteY43" fmla="*/ 667809 h 1306911"/>
                <a:gd name="connsiteX44" fmla="*/ 358977 w 613864"/>
                <a:gd name="connsiteY44" fmla="*/ 717226 h 1306911"/>
                <a:gd name="connsiteX45" fmla="*/ 345972 w 613864"/>
                <a:gd name="connsiteY45" fmla="*/ 732832 h 1306911"/>
                <a:gd name="connsiteX46" fmla="*/ 348573 w 613864"/>
                <a:gd name="connsiteY46" fmla="*/ 753640 h 1306911"/>
                <a:gd name="connsiteX47" fmla="*/ 351174 w 613864"/>
                <a:gd name="connsiteY47" fmla="*/ 769245 h 1306911"/>
                <a:gd name="connsiteX48" fmla="*/ 332968 w 613864"/>
                <a:gd name="connsiteY48" fmla="*/ 810859 h 1306911"/>
                <a:gd name="connsiteX49" fmla="*/ 332968 w 613864"/>
                <a:gd name="connsiteY49" fmla="*/ 829065 h 1306911"/>
                <a:gd name="connsiteX50" fmla="*/ 338169 w 613864"/>
                <a:gd name="connsiteY50" fmla="*/ 855074 h 1306911"/>
                <a:gd name="connsiteX51" fmla="*/ 364178 w 613864"/>
                <a:gd name="connsiteY51" fmla="*/ 894087 h 1306911"/>
                <a:gd name="connsiteX52" fmla="*/ 400591 w 613864"/>
                <a:gd name="connsiteY52" fmla="*/ 917495 h 1306911"/>
                <a:gd name="connsiteX53" fmla="*/ 416196 w 613864"/>
                <a:gd name="connsiteY53" fmla="*/ 914894 h 1306911"/>
                <a:gd name="connsiteX54" fmla="*/ 447407 w 613864"/>
                <a:gd name="connsiteY54" fmla="*/ 951306 h 1306911"/>
                <a:gd name="connsiteX55" fmla="*/ 408394 w 613864"/>
                <a:gd name="connsiteY55" fmla="*/ 1003325 h 1306911"/>
                <a:gd name="connsiteX56" fmla="*/ 364178 w 613864"/>
                <a:gd name="connsiteY56" fmla="*/ 1037137 h 1306911"/>
                <a:gd name="connsiteX57" fmla="*/ 366779 w 613864"/>
                <a:gd name="connsiteY57" fmla="*/ 1065746 h 1306911"/>
                <a:gd name="connsiteX58" fmla="*/ 322565 w 613864"/>
                <a:gd name="connsiteY58" fmla="*/ 1104760 h 1306911"/>
                <a:gd name="connsiteX59" fmla="*/ 322565 w 613864"/>
                <a:gd name="connsiteY59" fmla="*/ 1125567 h 1306911"/>
                <a:gd name="connsiteX60" fmla="*/ 286151 w 613864"/>
                <a:gd name="connsiteY60" fmla="*/ 1174984 h 1306911"/>
                <a:gd name="connsiteX61" fmla="*/ 260143 w 613864"/>
                <a:gd name="connsiteY61" fmla="*/ 1182786 h 1306911"/>
                <a:gd name="connsiteX62" fmla="*/ 254940 w 613864"/>
                <a:gd name="connsiteY62" fmla="*/ 1237405 h 1306911"/>
                <a:gd name="connsiteX63" fmla="*/ 260143 w 613864"/>
                <a:gd name="connsiteY63" fmla="*/ 1253011 h 1306911"/>
                <a:gd name="connsiteX64" fmla="*/ 273148 w 613864"/>
                <a:gd name="connsiteY64" fmla="*/ 1302428 h 1306911"/>
                <a:gd name="connsiteX65" fmla="*/ 274493 w 613864"/>
                <a:gd name="connsiteY65" fmla="*/ 1306911 h 1306911"/>
                <a:gd name="connsiteX0" fmla="*/ 0 w 613864"/>
                <a:gd name="connsiteY0" fmla="*/ 661008 h 1306911"/>
                <a:gd name="connsiteX1" fmla="*/ 42969 w 613864"/>
                <a:gd name="connsiteY1" fmla="*/ 614818 h 1306911"/>
                <a:gd name="connsiteX2" fmla="*/ 101488 w 613864"/>
                <a:gd name="connsiteY2" fmla="*/ 535164 h 1306911"/>
                <a:gd name="connsiteX3" fmla="*/ 129123 w 613864"/>
                <a:gd name="connsiteY3" fmla="*/ 471768 h 1306911"/>
                <a:gd name="connsiteX4" fmla="*/ 129123 w 613864"/>
                <a:gd name="connsiteY4" fmla="*/ 440882 h 1306911"/>
                <a:gd name="connsiteX5" fmla="*/ 148629 w 613864"/>
                <a:gd name="connsiteY5" fmla="*/ 403494 h 1306911"/>
                <a:gd name="connsiteX6" fmla="*/ 150255 w 613864"/>
                <a:gd name="connsiteY6" fmla="*/ 195424 h 1306911"/>
                <a:gd name="connsiteX7" fmla="*/ 253528 w 613864"/>
                <a:gd name="connsiteY7" fmla="*/ 0 h 1306911"/>
                <a:gd name="connsiteX8" fmla="*/ 312161 w 613864"/>
                <a:gd name="connsiteY8" fmla="*/ 30591 h 1306911"/>
                <a:gd name="connsiteX9" fmla="*/ 338169 w 613864"/>
                <a:gd name="connsiteY9" fmla="*/ 20187 h 1306911"/>
                <a:gd name="connsiteX10" fmla="*/ 348573 w 613864"/>
                <a:gd name="connsiteY10" fmla="*/ 40995 h 1306911"/>
                <a:gd name="connsiteX11" fmla="*/ 384985 w 613864"/>
                <a:gd name="connsiteY11" fmla="*/ 48798 h 1306911"/>
                <a:gd name="connsiteX12" fmla="*/ 408394 w 613864"/>
                <a:gd name="connsiteY12" fmla="*/ 48798 h 1306911"/>
                <a:gd name="connsiteX13" fmla="*/ 439605 w 613864"/>
                <a:gd name="connsiteY13" fmla="*/ 64403 h 1306911"/>
                <a:gd name="connsiteX14" fmla="*/ 421399 w 613864"/>
                <a:gd name="connsiteY14" fmla="*/ 85210 h 1306911"/>
                <a:gd name="connsiteX15" fmla="*/ 434402 w 613864"/>
                <a:gd name="connsiteY15" fmla="*/ 108618 h 1306911"/>
                <a:gd name="connsiteX16" fmla="*/ 426600 w 613864"/>
                <a:gd name="connsiteY16" fmla="*/ 165838 h 1306911"/>
                <a:gd name="connsiteX17" fmla="*/ 416196 w 613864"/>
                <a:gd name="connsiteY17" fmla="*/ 178842 h 1306911"/>
                <a:gd name="connsiteX18" fmla="*/ 416196 w 613864"/>
                <a:gd name="connsiteY18" fmla="*/ 204851 h 1306911"/>
                <a:gd name="connsiteX19" fmla="*/ 437004 w 613864"/>
                <a:gd name="connsiteY19" fmla="*/ 197048 h 1306911"/>
                <a:gd name="connsiteX20" fmla="*/ 439605 w 613864"/>
                <a:gd name="connsiteY20" fmla="*/ 228259 h 1306911"/>
                <a:gd name="connsiteX21" fmla="*/ 489022 w 613864"/>
                <a:gd name="connsiteY21" fmla="*/ 256869 h 1306911"/>
                <a:gd name="connsiteX22" fmla="*/ 520232 w 613864"/>
                <a:gd name="connsiteY22" fmla="*/ 249066 h 1306911"/>
                <a:gd name="connsiteX23" fmla="*/ 561846 w 613864"/>
                <a:gd name="connsiteY23" fmla="*/ 272475 h 1306911"/>
                <a:gd name="connsiteX24" fmla="*/ 600859 w 613864"/>
                <a:gd name="connsiteY24" fmla="*/ 316689 h 1306911"/>
                <a:gd name="connsiteX25" fmla="*/ 611263 w 613864"/>
                <a:gd name="connsiteY25" fmla="*/ 327093 h 1306911"/>
                <a:gd name="connsiteX26" fmla="*/ 613864 w 613864"/>
                <a:gd name="connsiteY26" fmla="*/ 355703 h 1306911"/>
                <a:gd name="connsiteX27" fmla="*/ 593057 w 613864"/>
                <a:gd name="connsiteY27" fmla="*/ 373909 h 1306911"/>
                <a:gd name="connsiteX28" fmla="*/ 580053 w 613864"/>
                <a:gd name="connsiteY28" fmla="*/ 412922 h 1306911"/>
                <a:gd name="connsiteX29" fmla="*/ 528035 w 613864"/>
                <a:gd name="connsiteY29" fmla="*/ 441532 h 1306911"/>
                <a:gd name="connsiteX30" fmla="*/ 502025 w 613864"/>
                <a:gd name="connsiteY30" fmla="*/ 464940 h 1306911"/>
                <a:gd name="connsiteX31" fmla="*/ 465613 w 613864"/>
                <a:gd name="connsiteY31" fmla="*/ 459739 h 1306911"/>
                <a:gd name="connsiteX32" fmla="*/ 423999 w 613864"/>
                <a:gd name="connsiteY32" fmla="*/ 451935 h 1306911"/>
                <a:gd name="connsiteX33" fmla="*/ 408394 w 613864"/>
                <a:gd name="connsiteY33" fmla="*/ 454537 h 1306911"/>
                <a:gd name="connsiteX34" fmla="*/ 408394 w 613864"/>
                <a:gd name="connsiteY34" fmla="*/ 464940 h 1306911"/>
                <a:gd name="connsiteX35" fmla="*/ 387586 w 613864"/>
                <a:gd name="connsiteY35" fmla="*/ 490949 h 1306911"/>
                <a:gd name="connsiteX36" fmla="*/ 397990 w 613864"/>
                <a:gd name="connsiteY36" fmla="*/ 514357 h 1306911"/>
                <a:gd name="connsiteX37" fmla="*/ 395389 w 613864"/>
                <a:gd name="connsiteY37" fmla="*/ 571577 h 1306911"/>
                <a:gd name="connsiteX38" fmla="*/ 384985 w 613864"/>
                <a:gd name="connsiteY38" fmla="*/ 592384 h 1306911"/>
                <a:gd name="connsiteX39" fmla="*/ 397990 w 613864"/>
                <a:gd name="connsiteY39" fmla="*/ 615792 h 1306911"/>
                <a:gd name="connsiteX40" fmla="*/ 397990 w 613864"/>
                <a:gd name="connsiteY40" fmla="*/ 639200 h 1306911"/>
                <a:gd name="connsiteX41" fmla="*/ 382385 w 613864"/>
                <a:gd name="connsiteY41" fmla="*/ 665209 h 1306911"/>
                <a:gd name="connsiteX42" fmla="*/ 358977 w 613864"/>
                <a:gd name="connsiteY42" fmla="*/ 667809 h 1306911"/>
                <a:gd name="connsiteX43" fmla="*/ 358977 w 613864"/>
                <a:gd name="connsiteY43" fmla="*/ 717226 h 1306911"/>
                <a:gd name="connsiteX44" fmla="*/ 345972 w 613864"/>
                <a:gd name="connsiteY44" fmla="*/ 732832 h 1306911"/>
                <a:gd name="connsiteX45" fmla="*/ 348573 w 613864"/>
                <a:gd name="connsiteY45" fmla="*/ 753640 h 1306911"/>
                <a:gd name="connsiteX46" fmla="*/ 351174 w 613864"/>
                <a:gd name="connsiteY46" fmla="*/ 769245 h 1306911"/>
                <a:gd name="connsiteX47" fmla="*/ 332968 w 613864"/>
                <a:gd name="connsiteY47" fmla="*/ 810859 h 1306911"/>
                <a:gd name="connsiteX48" fmla="*/ 332968 w 613864"/>
                <a:gd name="connsiteY48" fmla="*/ 829065 h 1306911"/>
                <a:gd name="connsiteX49" fmla="*/ 338169 w 613864"/>
                <a:gd name="connsiteY49" fmla="*/ 855074 h 1306911"/>
                <a:gd name="connsiteX50" fmla="*/ 364178 w 613864"/>
                <a:gd name="connsiteY50" fmla="*/ 894087 h 1306911"/>
                <a:gd name="connsiteX51" fmla="*/ 400591 w 613864"/>
                <a:gd name="connsiteY51" fmla="*/ 917495 h 1306911"/>
                <a:gd name="connsiteX52" fmla="*/ 416196 w 613864"/>
                <a:gd name="connsiteY52" fmla="*/ 914894 h 1306911"/>
                <a:gd name="connsiteX53" fmla="*/ 447407 w 613864"/>
                <a:gd name="connsiteY53" fmla="*/ 951306 h 1306911"/>
                <a:gd name="connsiteX54" fmla="*/ 408394 w 613864"/>
                <a:gd name="connsiteY54" fmla="*/ 1003325 h 1306911"/>
                <a:gd name="connsiteX55" fmla="*/ 364178 w 613864"/>
                <a:gd name="connsiteY55" fmla="*/ 1037137 h 1306911"/>
                <a:gd name="connsiteX56" fmla="*/ 366779 w 613864"/>
                <a:gd name="connsiteY56" fmla="*/ 1065746 h 1306911"/>
                <a:gd name="connsiteX57" fmla="*/ 322565 w 613864"/>
                <a:gd name="connsiteY57" fmla="*/ 1104760 h 1306911"/>
                <a:gd name="connsiteX58" fmla="*/ 322565 w 613864"/>
                <a:gd name="connsiteY58" fmla="*/ 1125567 h 1306911"/>
                <a:gd name="connsiteX59" fmla="*/ 286151 w 613864"/>
                <a:gd name="connsiteY59" fmla="*/ 1174984 h 1306911"/>
                <a:gd name="connsiteX60" fmla="*/ 260143 w 613864"/>
                <a:gd name="connsiteY60" fmla="*/ 1182786 h 1306911"/>
                <a:gd name="connsiteX61" fmla="*/ 254940 w 613864"/>
                <a:gd name="connsiteY61" fmla="*/ 1237405 h 1306911"/>
                <a:gd name="connsiteX62" fmla="*/ 260143 w 613864"/>
                <a:gd name="connsiteY62" fmla="*/ 1253011 h 1306911"/>
                <a:gd name="connsiteX63" fmla="*/ 273148 w 613864"/>
                <a:gd name="connsiteY63" fmla="*/ 1302428 h 1306911"/>
                <a:gd name="connsiteX64" fmla="*/ 274493 w 613864"/>
                <a:gd name="connsiteY64" fmla="*/ 1306911 h 1306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13864" h="1306911">
                  <a:moveTo>
                    <a:pt x="0" y="661008"/>
                  </a:moveTo>
                  <a:lnTo>
                    <a:pt x="42969" y="614818"/>
                  </a:lnTo>
                  <a:lnTo>
                    <a:pt x="101488" y="535164"/>
                  </a:lnTo>
                  <a:lnTo>
                    <a:pt x="129123" y="471768"/>
                  </a:lnTo>
                  <a:lnTo>
                    <a:pt x="129123" y="440882"/>
                  </a:lnTo>
                  <a:lnTo>
                    <a:pt x="148629" y="403494"/>
                  </a:lnTo>
                  <a:lnTo>
                    <a:pt x="150255" y="195424"/>
                  </a:lnTo>
                  <a:lnTo>
                    <a:pt x="253528" y="0"/>
                  </a:lnTo>
                  <a:lnTo>
                    <a:pt x="312161" y="30591"/>
                  </a:lnTo>
                  <a:lnTo>
                    <a:pt x="338169" y="20187"/>
                  </a:lnTo>
                  <a:lnTo>
                    <a:pt x="348573" y="40995"/>
                  </a:lnTo>
                  <a:lnTo>
                    <a:pt x="384985" y="48798"/>
                  </a:lnTo>
                  <a:lnTo>
                    <a:pt x="408394" y="48798"/>
                  </a:lnTo>
                  <a:lnTo>
                    <a:pt x="439605" y="64403"/>
                  </a:lnTo>
                  <a:lnTo>
                    <a:pt x="421399" y="85210"/>
                  </a:lnTo>
                  <a:lnTo>
                    <a:pt x="434402" y="108618"/>
                  </a:lnTo>
                  <a:lnTo>
                    <a:pt x="426600" y="165838"/>
                  </a:lnTo>
                  <a:lnTo>
                    <a:pt x="416196" y="178842"/>
                  </a:lnTo>
                  <a:lnTo>
                    <a:pt x="416196" y="204851"/>
                  </a:lnTo>
                  <a:lnTo>
                    <a:pt x="437004" y="197048"/>
                  </a:lnTo>
                  <a:lnTo>
                    <a:pt x="439605" y="228259"/>
                  </a:lnTo>
                  <a:lnTo>
                    <a:pt x="489022" y="256869"/>
                  </a:lnTo>
                  <a:lnTo>
                    <a:pt x="520232" y="249066"/>
                  </a:lnTo>
                  <a:lnTo>
                    <a:pt x="561846" y="272475"/>
                  </a:lnTo>
                  <a:lnTo>
                    <a:pt x="600859" y="316689"/>
                  </a:lnTo>
                  <a:lnTo>
                    <a:pt x="611263" y="327093"/>
                  </a:lnTo>
                  <a:lnTo>
                    <a:pt x="613864" y="355703"/>
                  </a:lnTo>
                  <a:lnTo>
                    <a:pt x="593057" y="373909"/>
                  </a:lnTo>
                  <a:lnTo>
                    <a:pt x="580053" y="412922"/>
                  </a:lnTo>
                  <a:lnTo>
                    <a:pt x="528035" y="441532"/>
                  </a:lnTo>
                  <a:lnTo>
                    <a:pt x="502025" y="464940"/>
                  </a:lnTo>
                  <a:lnTo>
                    <a:pt x="465613" y="459739"/>
                  </a:lnTo>
                  <a:lnTo>
                    <a:pt x="423999" y="451935"/>
                  </a:lnTo>
                  <a:lnTo>
                    <a:pt x="408394" y="454537"/>
                  </a:lnTo>
                  <a:lnTo>
                    <a:pt x="408394" y="464940"/>
                  </a:lnTo>
                  <a:lnTo>
                    <a:pt x="387586" y="490949"/>
                  </a:lnTo>
                  <a:lnTo>
                    <a:pt x="397990" y="514357"/>
                  </a:lnTo>
                  <a:lnTo>
                    <a:pt x="395389" y="571577"/>
                  </a:lnTo>
                  <a:lnTo>
                    <a:pt x="384985" y="592384"/>
                  </a:lnTo>
                  <a:lnTo>
                    <a:pt x="397990" y="615792"/>
                  </a:lnTo>
                  <a:lnTo>
                    <a:pt x="397990" y="639200"/>
                  </a:lnTo>
                  <a:lnTo>
                    <a:pt x="382385" y="665209"/>
                  </a:lnTo>
                  <a:lnTo>
                    <a:pt x="358977" y="667809"/>
                  </a:lnTo>
                  <a:lnTo>
                    <a:pt x="358977" y="717226"/>
                  </a:lnTo>
                  <a:lnTo>
                    <a:pt x="345972" y="732832"/>
                  </a:lnTo>
                  <a:lnTo>
                    <a:pt x="348573" y="753640"/>
                  </a:lnTo>
                  <a:lnTo>
                    <a:pt x="351174" y="769245"/>
                  </a:lnTo>
                  <a:lnTo>
                    <a:pt x="332968" y="810859"/>
                  </a:lnTo>
                  <a:lnTo>
                    <a:pt x="332968" y="829065"/>
                  </a:lnTo>
                  <a:lnTo>
                    <a:pt x="338169" y="855074"/>
                  </a:lnTo>
                  <a:lnTo>
                    <a:pt x="364178" y="894087"/>
                  </a:lnTo>
                  <a:lnTo>
                    <a:pt x="400591" y="917495"/>
                  </a:lnTo>
                  <a:lnTo>
                    <a:pt x="416196" y="914894"/>
                  </a:lnTo>
                  <a:lnTo>
                    <a:pt x="447407" y="951306"/>
                  </a:lnTo>
                  <a:lnTo>
                    <a:pt x="408394" y="1003325"/>
                  </a:lnTo>
                  <a:lnTo>
                    <a:pt x="364178" y="1037137"/>
                  </a:lnTo>
                  <a:lnTo>
                    <a:pt x="366779" y="1065746"/>
                  </a:lnTo>
                  <a:lnTo>
                    <a:pt x="322565" y="1104760"/>
                  </a:lnTo>
                  <a:lnTo>
                    <a:pt x="322565" y="1125567"/>
                  </a:lnTo>
                  <a:lnTo>
                    <a:pt x="286151" y="1174984"/>
                  </a:lnTo>
                  <a:lnTo>
                    <a:pt x="260143" y="1182786"/>
                  </a:lnTo>
                  <a:lnTo>
                    <a:pt x="254940" y="1237405"/>
                  </a:lnTo>
                  <a:lnTo>
                    <a:pt x="260143" y="1253011"/>
                  </a:lnTo>
                  <a:lnTo>
                    <a:pt x="273148" y="1302428"/>
                  </a:lnTo>
                  <a:lnTo>
                    <a:pt x="274493" y="130691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3792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28F98-4DBA-12D0-34F2-C910EA40D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B02980-035D-F165-4E05-E1F863160AC0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宮城県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112EBE2-C0A9-D2F8-CAD1-6F116A3A0F9F}"/>
              </a:ext>
            </a:extLst>
          </p:cNvPr>
          <p:cNvGrpSpPr/>
          <p:nvPr/>
        </p:nvGrpSpPr>
        <p:grpSpPr>
          <a:xfrm>
            <a:off x="6567809" y="4819650"/>
            <a:ext cx="2734217" cy="736518"/>
            <a:chOff x="5005709" y="6160160"/>
            <a:chExt cx="4146175" cy="1116858"/>
          </a:xfrm>
        </p:grpSpPr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ACA27553-7546-C3C0-B9DE-B83AE1F87842}"/>
                </a:ext>
              </a:extLst>
            </p:cNvPr>
            <p:cNvSpPr/>
            <p:nvPr/>
          </p:nvSpPr>
          <p:spPr>
            <a:xfrm rot="8100000" flipH="1">
              <a:off x="7359382" y="673842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25B7DDC-696F-1BEE-D6AB-7DBB4CB1525B}"/>
                </a:ext>
              </a:extLst>
            </p:cNvPr>
            <p:cNvGrpSpPr/>
            <p:nvPr/>
          </p:nvGrpSpPr>
          <p:grpSpPr>
            <a:xfrm>
              <a:off x="6909593" y="6981193"/>
              <a:ext cx="160531" cy="295824"/>
              <a:chOff x="5146675" y="2893474"/>
              <a:chExt cx="276225" cy="577278"/>
            </a:xfrm>
          </p:grpSpPr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89E4BC52-8C55-A3C4-F020-FD0B76F4D2D9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B0933A56-7932-30EA-1D99-9D5BA6FC06C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0C177EA-C59E-B93C-DE4B-A01CC9EBED7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D7F8B27-78F0-FAF7-A1D6-FB98A7D61D20}"/>
                </a:ext>
              </a:extLst>
            </p:cNvPr>
            <p:cNvGrpSpPr/>
            <p:nvPr/>
          </p:nvGrpSpPr>
          <p:grpSpPr>
            <a:xfrm>
              <a:off x="7092950" y="6981193"/>
              <a:ext cx="160531" cy="295824"/>
              <a:chOff x="5146675" y="2893474"/>
              <a:chExt cx="276225" cy="577278"/>
            </a:xfrm>
          </p:grpSpPr>
          <p:sp>
            <p:nvSpPr>
              <p:cNvPr id="118" name="台形 117">
                <a:extLst>
                  <a:ext uri="{FF2B5EF4-FFF2-40B4-BE49-F238E27FC236}">
                    <a16:creationId xmlns:a16="http://schemas.microsoft.com/office/drawing/2014/main" id="{841A24EC-1625-21A3-0CFB-B540DDCA9734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台形 118">
                <a:extLst>
                  <a:ext uri="{FF2B5EF4-FFF2-40B4-BE49-F238E27FC236}">
                    <a16:creationId xmlns:a16="http://schemas.microsoft.com/office/drawing/2014/main" id="{4902F25B-2FF0-759F-30C8-E73A9D0CE30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5759411-669F-5416-4AB6-D083D6987DA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BAA2A7A-AF2B-155E-43F9-9D4A5F65FB09}"/>
                </a:ext>
              </a:extLst>
            </p:cNvPr>
            <p:cNvSpPr/>
            <p:nvPr/>
          </p:nvSpPr>
          <p:spPr>
            <a:xfrm rot="10800000">
              <a:off x="6880224" y="6930941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FDDCF466-6E29-879C-0099-8BF298BEE582}"/>
                </a:ext>
              </a:extLst>
            </p:cNvPr>
            <p:cNvSpPr/>
            <p:nvPr/>
          </p:nvSpPr>
          <p:spPr>
            <a:xfrm rot="13500000">
              <a:off x="6758777" y="6738419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19103BB-BACF-D4CC-9A8C-ED6FE93D44E4}"/>
                </a:ext>
              </a:extLst>
            </p:cNvPr>
            <p:cNvSpPr/>
            <p:nvPr/>
          </p:nvSpPr>
          <p:spPr>
            <a:xfrm>
              <a:off x="6761627" y="6627894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F4D0492-DC2E-C9A5-DD79-0103AF7325C0}"/>
                </a:ext>
              </a:extLst>
            </p:cNvPr>
            <p:cNvGrpSpPr/>
            <p:nvPr/>
          </p:nvGrpSpPr>
          <p:grpSpPr>
            <a:xfrm>
              <a:off x="5883859" y="6627894"/>
              <a:ext cx="732515" cy="649123"/>
              <a:chOff x="5445709" y="4203669"/>
              <a:chExt cx="732515" cy="649123"/>
            </a:xfrm>
          </p:grpSpPr>
          <p:sp>
            <p:nvSpPr>
              <p:cNvPr id="106" name="台形 105">
                <a:extLst>
                  <a:ext uri="{FF2B5EF4-FFF2-40B4-BE49-F238E27FC236}">
                    <a16:creationId xmlns:a16="http://schemas.microsoft.com/office/drawing/2014/main" id="{E4EEE2A9-4670-7669-95C7-72FE67386ED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C7714EBE-BBA7-17C4-3D52-D8E46BD69727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15" name="台形 114">
                  <a:extLst>
                    <a:ext uri="{FF2B5EF4-FFF2-40B4-BE49-F238E27FC236}">
                      <a16:creationId xmlns:a16="http://schemas.microsoft.com/office/drawing/2014/main" id="{AC861AB3-9C79-02BC-0294-1465058030D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台形 115">
                  <a:extLst>
                    <a:ext uri="{FF2B5EF4-FFF2-40B4-BE49-F238E27FC236}">
                      <a16:creationId xmlns:a16="http://schemas.microsoft.com/office/drawing/2014/main" id="{918C44A8-F151-8E63-019D-4B19C3CC8BD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CB74A301-A7AE-1B76-ED76-10798756C52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65F3AE2A-0E79-D618-498A-38CDE81E61CC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75BA094B-0336-1DFE-38F2-518EA693B17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7F5E480C-3B66-4B6A-1568-4906F0F03D6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BA759E69-06F6-4464-4E0B-4930307AE39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F8DA904-F0B1-2C86-98F4-2A44BEC4F962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台形 109">
                <a:extLst>
                  <a:ext uri="{FF2B5EF4-FFF2-40B4-BE49-F238E27FC236}">
                    <a16:creationId xmlns:a16="http://schemas.microsoft.com/office/drawing/2014/main" id="{C8E93FB3-8B29-964E-6E8D-F583FC5536B5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506DD4CB-7C74-3361-98EC-A9C25F55661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3944094-5988-9A9A-049F-25162DFF1DCF}"/>
                </a:ext>
              </a:extLst>
            </p:cNvPr>
            <p:cNvGrpSpPr/>
            <p:nvPr/>
          </p:nvGrpSpPr>
          <p:grpSpPr>
            <a:xfrm>
              <a:off x="5005709" y="6627894"/>
              <a:ext cx="820090" cy="649123"/>
              <a:chOff x="5358134" y="4203669"/>
              <a:chExt cx="820090" cy="649123"/>
            </a:xfrm>
          </p:grpSpPr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18B85AE3-8E4C-59C7-1E86-1F5568932B2A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64464422-10EB-E259-1E72-A946A966CD3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03" name="台形 102">
                  <a:extLst>
                    <a:ext uri="{FF2B5EF4-FFF2-40B4-BE49-F238E27FC236}">
                      <a16:creationId xmlns:a16="http://schemas.microsoft.com/office/drawing/2014/main" id="{80A4436D-9270-FB69-F6B6-0B2BDCC91C7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台形 103">
                  <a:extLst>
                    <a:ext uri="{FF2B5EF4-FFF2-40B4-BE49-F238E27FC236}">
                      <a16:creationId xmlns:a16="http://schemas.microsoft.com/office/drawing/2014/main" id="{7CCAE9B3-E98C-3D93-5C40-4FF4326ADFB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26F566B-B886-4C3F-1FCA-4B64216FA23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DB503500-1E6F-34D4-4945-A0774A33DC13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00" name="台形 99">
                  <a:extLst>
                    <a:ext uri="{FF2B5EF4-FFF2-40B4-BE49-F238E27FC236}">
                      <a16:creationId xmlns:a16="http://schemas.microsoft.com/office/drawing/2014/main" id="{7EB17845-A5F8-835E-41E9-1447F93BF75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台形 100">
                  <a:extLst>
                    <a:ext uri="{FF2B5EF4-FFF2-40B4-BE49-F238E27FC236}">
                      <a16:creationId xmlns:a16="http://schemas.microsoft.com/office/drawing/2014/main" id="{29C1C5EF-57AB-FE72-001B-803462E3A1B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CCFCD0DE-40A2-F789-5768-8BC35FB3B9E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63CC02C-B9BA-ABBC-48DF-DF4C9FCA3D1B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AC247250-823B-DEE4-9B8B-89DCE42B0BB7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3710C32-6B3A-5CA8-D299-BD6C3003201D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C1CE9CE5-139D-8546-7D84-018A7A100699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98" name="四角形: 上の 2 つの角を丸める 97">
                  <a:extLst>
                    <a:ext uri="{FF2B5EF4-FFF2-40B4-BE49-F238E27FC236}">
                      <a16:creationId xmlns:a16="http://schemas.microsoft.com/office/drawing/2014/main" id="{DA4AA5FD-9558-BBB4-20DD-E38992365406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F9E7474A-6C03-7C1B-3E0B-2CCDD01D5BFF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E5A4204-648B-4877-4012-12244EB2A37B}"/>
                </a:ext>
              </a:extLst>
            </p:cNvPr>
            <p:cNvGrpSpPr/>
            <p:nvPr/>
          </p:nvGrpSpPr>
          <p:grpSpPr>
            <a:xfrm>
              <a:off x="5787996" y="6829750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2B01E22A-737F-90C9-A10D-4D995441F75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FF60B24-471D-7F98-3153-E3884ABE760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2511469D-DD19-136D-807D-AE1527F617F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DB616128-ED61-5379-7436-E7C1BDAA439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A9CE74F7-BBDD-B52C-888A-67E4AAC931B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797FAEFB-7A12-5ECF-09C3-17AE238ED38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77C7CF97-19A4-82E3-DD4B-8A8BC835D64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DA778097-F051-12DB-D5D9-CF6C9AB3D241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46D53E2-5BE9-7E4F-9BF0-EE4931149B93}"/>
                </a:ext>
              </a:extLst>
            </p:cNvPr>
            <p:cNvGrpSpPr/>
            <p:nvPr/>
          </p:nvGrpSpPr>
          <p:grpSpPr>
            <a:xfrm>
              <a:off x="6581746" y="6829750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3A4EA79B-D8D6-62FE-15C0-C700BC7B8E7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CFF1EB6F-E8FE-5E96-4440-092C48AAE68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87EB64AB-249A-1849-E2D4-AD8032AF6631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FD4CF059-F104-54FB-C4C5-6F56125FD3C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279D7122-8CDA-B4DE-C3D7-AB412A123D9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5C051608-2C5C-4173-843F-CD6F51F80D8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9A7A1C98-21C7-A6EE-A53E-48C4B9E3F7D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3959BD4E-D317-9723-2366-D65404CCE7D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7F0C2B1B-FDE0-FB9A-4C44-AEF01EE5C7C9}"/>
                </a:ext>
              </a:extLst>
            </p:cNvPr>
            <p:cNvSpPr/>
            <p:nvPr/>
          </p:nvSpPr>
          <p:spPr>
            <a:xfrm rot="8100000" flipH="1">
              <a:off x="8946881" y="673842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AA262B7-8342-A309-BD10-EC01F182A56F}"/>
                </a:ext>
              </a:extLst>
            </p:cNvPr>
            <p:cNvGrpSpPr/>
            <p:nvPr/>
          </p:nvGrpSpPr>
          <p:grpSpPr>
            <a:xfrm>
              <a:off x="8497092" y="6981194"/>
              <a:ext cx="160531" cy="295824"/>
              <a:chOff x="5146675" y="2893474"/>
              <a:chExt cx="276225" cy="577278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98348FDF-D21D-1D1D-D530-CD366C03B48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B9E0B520-2B16-C74A-A3A9-6A127F1E45F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B7B767F8-BAD8-C7CF-719E-52E337F6ED8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2FCC578-1C91-D007-3B3E-E060CF2EFE16}"/>
                </a:ext>
              </a:extLst>
            </p:cNvPr>
            <p:cNvGrpSpPr/>
            <p:nvPr/>
          </p:nvGrpSpPr>
          <p:grpSpPr>
            <a:xfrm>
              <a:off x="8680449" y="6981194"/>
              <a:ext cx="160531" cy="295824"/>
              <a:chOff x="5146675" y="2893474"/>
              <a:chExt cx="276225" cy="577278"/>
            </a:xfrm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D689B71B-D387-2E5D-BB52-B311596C2A2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9A76105D-A9F2-EC47-5167-C9674147818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8FA301F-D396-A01B-BC06-C32B56140C2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BF5F797-6CFA-51EA-CBC1-8657378089E1}"/>
                </a:ext>
              </a:extLst>
            </p:cNvPr>
            <p:cNvSpPr/>
            <p:nvPr/>
          </p:nvSpPr>
          <p:spPr>
            <a:xfrm rot="10800000">
              <a:off x="8467723" y="693094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8957B8A3-C51C-448C-701E-9420A3C075B6}"/>
                </a:ext>
              </a:extLst>
            </p:cNvPr>
            <p:cNvSpPr/>
            <p:nvPr/>
          </p:nvSpPr>
          <p:spPr>
            <a:xfrm rot="13500000">
              <a:off x="8346276" y="673842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387401B-E1F5-D3DA-F3B5-662524304258}"/>
                </a:ext>
              </a:extLst>
            </p:cNvPr>
            <p:cNvSpPr/>
            <p:nvPr/>
          </p:nvSpPr>
          <p:spPr>
            <a:xfrm>
              <a:off x="8349126" y="662789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F258FF9-800C-4877-FD87-BB261919E27B}"/>
                </a:ext>
              </a:extLst>
            </p:cNvPr>
            <p:cNvGrpSpPr/>
            <p:nvPr/>
          </p:nvGrpSpPr>
          <p:grpSpPr>
            <a:xfrm>
              <a:off x="7471358" y="6627895"/>
              <a:ext cx="732515" cy="649123"/>
              <a:chOff x="5445709" y="4203669"/>
              <a:chExt cx="732515" cy="649123"/>
            </a:xfrm>
          </p:grpSpPr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960548D4-C6FE-A48A-B701-0429B6C7A80B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6922B7BE-0C4A-F85B-1E39-E3B69D4090C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DC701500-DDC1-A8B4-6E4B-CED9D267215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台形 66">
                  <a:extLst>
                    <a:ext uri="{FF2B5EF4-FFF2-40B4-BE49-F238E27FC236}">
                      <a16:creationId xmlns:a16="http://schemas.microsoft.com/office/drawing/2014/main" id="{E53CB9CB-9D99-EACC-96B6-F6945A38D96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72ACC4C2-BFE3-6F39-DCD2-8DE8536EC5A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8759FB17-033E-3D79-C1FD-16899C1AF2A8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3" name="台形 62">
                  <a:extLst>
                    <a:ext uri="{FF2B5EF4-FFF2-40B4-BE49-F238E27FC236}">
                      <a16:creationId xmlns:a16="http://schemas.microsoft.com/office/drawing/2014/main" id="{4A4171E7-D5F1-95BA-1E63-5C52EDE1FC3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9F480057-3810-F1B3-397A-A0CE259BD8E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636FC7EB-9B7F-7CDD-A2F8-636C1470C22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3CE7EA6-5EF2-0C23-187D-266A31F61903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75F80062-E4C7-778B-C3A0-0AFD67A70951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9AAE682-99A0-98D9-87FA-3097CB77236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82A74F4-EE6C-D72E-8C66-9FEF5F32A2F7}"/>
                </a:ext>
              </a:extLst>
            </p:cNvPr>
            <p:cNvGrpSpPr/>
            <p:nvPr/>
          </p:nvGrpSpPr>
          <p:grpSpPr>
            <a:xfrm>
              <a:off x="7375495" y="682975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1911B1DA-9A71-FE8B-911F-4A553530F256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4D17258-83DC-0330-6791-5AA3D8CFDF46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D10676D8-99D5-D69C-D1F9-956E6279C70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74E60A2D-4CF1-17C6-702C-9210B72BD06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BDD6210C-0794-56BD-8582-BC75965F0DC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983B26CE-3C13-3917-BCD9-B57652F73CD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BC2110BB-8D20-C02A-335B-538CC216763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B655AAEF-3AA5-CBA7-B871-D3B66FA47323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78469047-76FB-76B6-B535-AC710791103F}"/>
                </a:ext>
              </a:extLst>
            </p:cNvPr>
            <p:cNvGrpSpPr/>
            <p:nvPr/>
          </p:nvGrpSpPr>
          <p:grpSpPr>
            <a:xfrm>
              <a:off x="8169245" y="682975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F74E4185-3A8C-AF07-7C5C-F8AC528CD29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617D8F6-54C8-EF62-CD80-66FADE9956BB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93F97763-DC58-2870-F5C1-AC3772E2CF7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7F86C979-513B-577B-E576-BC7D2410E90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138FF4F6-874A-AF06-3884-105C3B2A87E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8E7DBBF8-71DE-812A-25DF-076E515ADC4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3C0E60E-0B28-1FF7-C072-613AD20A870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89A00C05-20EB-554C-5FDE-9927359B659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314246F-2F39-3E6E-8EB1-8210EBEC969B}"/>
                </a:ext>
              </a:extLst>
            </p:cNvPr>
            <p:cNvGrpSpPr/>
            <p:nvPr/>
          </p:nvGrpSpPr>
          <p:grpSpPr>
            <a:xfrm>
              <a:off x="8955756" y="6851343"/>
              <a:ext cx="196128" cy="185649"/>
              <a:chOff x="8095331" y="5472437"/>
              <a:chExt cx="196128" cy="185649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3D538B57-ECEC-C187-B2D4-70DA6318834C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3503154-B4AF-9493-D7D2-56701971D36C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C5DD262-54A2-F463-F033-F191119FDBDB}"/>
                </a:ext>
              </a:extLst>
            </p:cNvPr>
            <p:cNvGrpSpPr/>
            <p:nvPr/>
          </p:nvGrpSpPr>
          <p:grpSpPr>
            <a:xfrm>
              <a:off x="5233802" y="6160160"/>
              <a:ext cx="527424" cy="527424"/>
              <a:chOff x="5209989" y="3310357"/>
              <a:chExt cx="527424" cy="527424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79A4B6A3-C53E-02E6-E85C-F72BA12BF8C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D92591BB-822D-AD26-3C33-E19DAD80A14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　田</a:t>
                </a: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09324B0-C9EA-2CFC-149E-56F1E034EC65}"/>
                </a:ext>
              </a:extLst>
            </p:cNvPr>
            <p:cNvGrpSpPr/>
            <p:nvPr/>
          </p:nvGrpSpPr>
          <p:grpSpPr>
            <a:xfrm>
              <a:off x="6024377" y="6160160"/>
              <a:ext cx="527424" cy="527424"/>
              <a:chOff x="5209989" y="3310357"/>
              <a:chExt cx="527424" cy="527424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DEB78055-2080-63E0-9757-30DE389C4567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51F92853-9827-A433-B1D1-5322807845C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　手</a:t>
                </a: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21A23EAE-420F-6FB0-DA73-9AF573803F32}"/>
                </a:ext>
              </a:extLst>
            </p:cNvPr>
            <p:cNvGrpSpPr/>
            <p:nvPr/>
          </p:nvGrpSpPr>
          <p:grpSpPr>
            <a:xfrm>
              <a:off x="6816856" y="6160160"/>
              <a:ext cx="527424" cy="527424"/>
              <a:chOff x="5209989" y="3310357"/>
              <a:chExt cx="527424" cy="527424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30D8D0BE-EBAC-D469-5940-52582EECFE3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6194FA1F-6125-7D86-3886-DDF4E8DD67B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7EF9550-815B-8C44-54AD-5DFD526E9129}"/>
                </a:ext>
              </a:extLst>
            </p:cNvPr>
            <p:cNvGrpSpPr/>
            <p:nvPr/>
          </p:nvGrpSpPr>
          <p:grpSpPr>
            <a:xfrm>
              <a:off x="7597906" y="6160160"/>
              <a:ext cx="527424" cy="527424"/>
              <a:chOff x="5209989" y="3310357"/>
              <a:chExt cx="527424" cy="527424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A92D7585-B674-5595-A070-86C457BBF852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282CA842-B4A2-EE47-1BC0-BFBD827972C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形</a:t>
                </a: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28C5FC2-49FE-9B00-01C1-967ED69C1320}"/>
                </a:ext>
              </a:extLst>
            </p:cNvPr>
            <p:cNvGrpSpPr/>
            <p:nvPr/>
          </p:nvGrpSpPr>
          <p:grpSpPr>
            <a:xfrm>
              <a:off x="8410706" y="6160160"/>
              <a:ext cx="527424" cy="527424"/>
              <a:chOff x="5209989" y="3310357"/>
              <a:chExt cx="527424" cy="527424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6C1D9DEE-C697-0735-6F98-C9E0B6D23F7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8EF99685-EA27-6C99-7587-DF5D06D5D6C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4E483339-C4F4-BBC1-AC7D-52A27A336587}"/>
              </a:ext>
            </a:extLst>
          </p:cNvPr>
          <p:cNvGrpSpPr/>
          <p:nvPr/>
        </p:nvGrpSpPr>
        <p:grpSpPr>
          <a:xfrm>
            <a:off x="6863362" y="957351"/>
            <a:ext cx="2177249" cy="2445301"/>
            <a:chOff x="6863362" y="957351"/>
            <a:chExt cx="2177249" cy="2445301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397E7F6F-D230-2D1F-E752-E31320068A56}"/>
                </a:ext>
              </a:extLst>
            </p:cNvPr>
            <p:cNvGrpSpPr/>
            <p:nvPr/>
          </p:nvGrpSpPr>
          <p:grpSpPr>
            <a:xfrm rot="18788921">
              <a:off x="8188850" y="1849266"/>
              <a:ext cx="511662" cy="448624"/>
              <a:chOff x="7830602" y="3040956"/>
              <a:chExt cx="447858" cy="392679"/>
            </a:xfrm>
          </p:grpSpPr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AE58DE33-5F4E-A051-A20B-52E25CFE68F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台形 287">
                <a:extLst>
                  <a:ext uri="{FF2B5EF4-FFF2-40B4-BE49-F238E27FC236}">
                    <a16:creationId xmlns:a16="http://schemas.microsoft.com/office/drawing/2014/main" id="{31166500-C74A-3D03-C583-73DCBC751F71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F0A9C75E-D29F-4280-F97C-8FD9623E186C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D8CE2C6F-EA49-B11D-35D2-B9DBCCB3487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四角形: 上の 2 つの角を丸める 290">
                <a:extLst>
                  <a:ext uri="{FF2B5EF4-FFF2-40B4-BE49-F238E27FC236}">
                    <a16:creationId xmlns:a16="http://schemas.microsoft.com/office/drawing/2014/main" id="{1B1707DA-F13F-3C83-37D5-B504E276EDA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92" name="四角形: 上の 2 つの角を丸める 291">
                <a:extLst>
                  <a:ext uri="{FF2B5EF4-FFF2-40B4-BE49-F238E27FC236}">
                    <a16:creationId xmlns:a16="http://schemas.microsoft.com/office/drawing/2014/main" id="{483FF09A-5927-21A8-6CAD-2AE7F489E15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上の 2 つの角を丸める 292">
                <a:extLst>
                  <a:ext uri="{FF2B5EF4-FFF2-40B4-BE49-F238E27FC236}">
                    <a16:creationId xmlns:a16="http://schemas.microsoft.com/office/drawing/2014/main" id="{42681867-9189-AA09-0566-8264F5342BA4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上の 2 つの角を丸める 293">
                <a:extLst>
                  <a:ext uri="{FF2B5EF4-FFF2-40B4-BE49-F238E27FC236}">
                    <a16:creationId xmlns:a16="http://schemas.microsoft.com/office/drawing/2014/main" id="{C57C35ED-51AC-BD57-D6F5-8A3EF1099C4C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CE1AD455-95A8-C877-6FA7-73C0E32CDDAB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89F013D6-1C91-4FE9-A325-E403756F02C5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>
              <a:extLst>
                <a:ext uri="{FF2B5EF4-FFF2-40B4-BE49-F238E27FC236}">
                  <a16:creationId xmlns:a16="http://schemas.microsoft.com/office/drawing/2014/main" id="{C14EC030-ACEC-EBBC-B368-7A1C473D46E4}"/>
                </a:ext>
              </a:extLst>
            </p:cNvPr>
            <p:cNvGrpSpPr/>
            <p:nvPr/>
          </p:nvGrpSpPr>
          <p:grpSpPr>
            <a:xfrm rot="12297336">
              <a:off x="7370653" y="1522830"/>
              <a:ext cx="511662" cy="448624"/>
              <a:chOff x="7830602" y="3040956"/>
              <a:chExt cx="447858" cy="392679"/>
            </a:xfrm>
          </p:grpSpPr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05429F1C-E338-65EE-FF6E-710B8D92AD91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台形 303">
                <a:extLst>
                  <a:ext uri="{FF2B5EF4-FFF2-40B4-BE49-F238E27FC236}">
                    <a16:creationId xmlns:a16="http://schemas.microsoft.com/office/drawing/2014/main" id="{4F20C08B-247C-2878-F784-ACE51B5BD45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C35C56C6-DDFF-A1B9-1EA4-82E2A0757C7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4F3F6437-8F8E-070C-3B99-91CF52C5A10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A1D62F5E-7D36-7160-6080-1DC2FA22620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FCD95B7F-41A0-1009-8BD5-4BE41F183B4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0D43BAD4-AF16-C2CE-7B07-75D74E06F91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0790FE7B-B806-E69B-0DB5-6117377FF2FD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E8B78936-D498-DF29-AB12-00167A0CB3B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BB182B89-0E31-A868-2607-5C73C2B90C7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AC2836FE-D28F-C3CA-C4FC-CBFA51751EEF}"/>
                </a:ext>
              </a:extLst>
            </p:cNvPr>
            <p:cNvGrpSpPr/>
            <p:nvPr/>
          </p:nvGrpSpPr>
          <p:grpSpPr>
            <a:xfrm rot="9000000">
              <a:off x="7084092" y="2196144"/>
              <a:ext cx="511662" cy="448624"/>
              <a:chOff x="7830602" y="3040956"/>
              <a:chExt cx="447858" cy="392679"/>
            </a:xfrm>
          </p:grpSpPr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06DF00F5-B14D-4C41-97E6-4A1FC0646D28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1F19D869-C03F-318F-671B-3A8865CF884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4E100007-C7C7-70FE-8485-BE587F7DBC6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A499E630-9BE5-5AC0-2009-43F6DAB2A17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EFA4A036-6172-B496-E39F-96C4558095C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8B99AF83-E7E4-AF87-6AE1-8605444DD11F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上の 2 つの角を丸める 319">
                <a:extLst>
                  <a:ext uri="{FF2B5EF4-FFF2-40B4-BE49-F238E27FC236}">
                    <a16:creationId xmlns:a16="http://schemas.microsoft.com/office/drawing/2014/main" id="{FC0FAE66-05EF-8159-C7B3-614AD02CBBA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上の 2 つの角を丸める 320">
                <a:extLst>
                  <a:ext uri="{FF2B5EF4-FFF2-40B4-BE49-F238E27FC236}">
                    <a16:creationId xmlns:a16="http://schemas.microsoft.com/office/drawing/2014/main" id="{3968AC33-A507-A038-C4A3-67795368E6E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D12CA23D-3733-D229-1DC4-35A8680F0DD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85A9CF6C-321F-685F-5B82-C8521440F54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D5147E7F-2B19-D3AC-C128-2C8A9AF49374}"/>
                </a:ext>
              </a:extLst>
            </p:cNvPr>
            <p:cNvSpPr/>
            <p:nvPr/>
          </p:nvSpPr>
          <p:spPr>
            <a:xfrm>
              <a:off x="6888408" y="960753"/>
              <a:ext cx="653743" cy="1062019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A01412D2-6B61-3001-9A5E-F7BA52A31613}"/>
                </a:ext>
              </a:extLst>
            </p:cNvPr>
            <p:cNvSpPr/>
            <p:nvPr/>
          </p:nvSpPr>
          <p:spPr>
            <a:xfrm>
              <a:off x="8327589" y="957351"/>
              <a:ext cx="713022" cy="11044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1DC0152E-E35C-1F9D-169F-2FB456C6B67E}"/>
                </a:ext>
              </a:extLst>
            </p:cNvPr>
            <p:cNvSpPr/>
            <p:nvPr/>
          </p:nvSpPr>
          <p:spPr>
            <a:xfrm>
              <a:off x="6863362" y="2486620"/>
              <a:ext cx="552299" cy="892947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2BA71743-046B-EEAB-37F2-A3CD5E319821}"/>
                </a:ext>
              </a:extLst>
            </p:cNvPr>
            <p:cNvGrpSpPr/>
            <p:nvPr/>
          </p:nvGrpSpPr>
          <p:grpSpPr>
            <a:xfrm>
              <a:off x="8485141" y="1142508"/>
              <a:ext cx="346965" cy="156435"/>
              <a:chOff x="1259213" y="2809716"/>
              <a:chExt cx="486781" cy="219473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205C819B-FE43-87D6-262F-4D3687508554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FD339780-EBD5-CCCF-A123-3B28F678BB3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6126CB6E-0123-FFB1-857F-352C98A81B36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227FE52A-01D7-B2A7-F7E3-1AC0AFA7A90D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ADABAF74-95D9-3203-4B58-40EA459C1D9C}"/>
                </a:ext>
              </a:extLst>
            </p:cNvPr>
            <p:cNvGrpSpPr/>
            <p:nvPr/>
          </p:nvGrpSpPr>
          <p:grpSpPr>
            <a:xfrm rot="13500000">
              <a:off x="7820497" y="2423754"/>
              <a:ext cx="511662" cy="448624"/>
              <a:chOff x="7830602" y="3040956"/>
              <a:chExt cx="447858" cy="392679"/>
            </a:xfrm>
          </p:grpSpPr>
          <p:sp>
            <p:nvSpPr>
              <p:cNvPr id="325" name="台形 324">
                <a:extLst>
                  <a:ext uri="{FF2B5EF4-FFF2-40B4-BE49-F238E27FC236}">
                    <a16:creationId xmlns:a16="http://schemas.microsoft.com/office/drawing/2014/main" id="{E6ED7EAE-C0C8-1334-A02D-8BEC57BEC63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台形 325">
                <a:extLst>
                  <a:ext uri="{FF2B5EF4-FFF2-40B4-BE49-F238E27FC236}">
                    <a16:creationId xmlns:a16="http://schemas.microsoft.com/office/drawing/2014/main" id="{C91F2D5A-46F2-06E4-F6CE-66A8D3A732E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73DB9C57-6201-FF86-0DD9-5D9AE78C552E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EE93995-5398-1708-01C7-6B800AFDC6B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99F1FB2E-B401-2CB2-6EC0-66B843E4160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61EC380D-5623-4A34-5FD4-715E2F1A4F71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2E567ECB-A92D-E3A2-4D02-310E1266FEE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上の 2 つの角を丸める 331">
                <a:extLst>
                  <a:ext uri="{FF2B5EF4-FFF2-40B4-BE49-F238E27FC236}">
                    <a16:creationId xmlns:a16="http://schemas.microsoft.com/office/drawing/2014/main" id="{E48CC589-646C-14C3-2A32-EC66C63F5B9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F556F7B4-3476-0816-53CB-2A292789A5BC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FA694DF7-BA2C-3BBC-1A8E-DFBCA33BC69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20069A3B-C759-865A-7CB1-2E3794779211}"/>
                </a:ext>
              </a:extLst>
            </p:cNvPr>
            <p:cNvSpPr/>
            <p:nvPr/>
          </p:nvSpPr>
          <p:spPr>
            <a:xfrm>
              <a:off x="8069404" y="2653791"/>
              <a:ext cx="939286" cy="74886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DF3BB712-6174-CC36-F07B-26B85CCB9B0C}"/>
                </a:ext>
              </a:extLst>
            </p:cNvPr>
            <p:cNvSpPr/>
            <p:nvPr/>
          </p:nvSpPr>
          <p:spPr>
            <a:xfrm>
              <a:off x="7542151" y="1920272"/>
              <a:ext cx="701105" cy="78816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E2D0CE28-F21E-1F03-8CF3-E6F05C79F7BA}"/>
                </a:ext>
              </a:extLst>
            </p:cNvPr>
            <p:cNvGrpSpPr/>
            <p:nvPr/>
          </p:nvGrpSpPr>
          <p:grpSpPr>
            <a:xfrm>
              <a:off x="7735841" y="2101358"/>
              <a:ext cx="346965" cy="156435"/>
              <a:chOff x="1259213" y="2809716"/>
              <a:chExt cx="486781" cy="219473"/>
            </a:xfrm>
          </p:grpSpPr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871D0919-7624-A8CD-8DCD-0EF7BB57B8E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BA799F94-5253-1676-BC6E-B8A3FBEB000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C9BF74F-607F-1FA5-298F-5DEBDE542EDD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0E8B77E5-04ED-5A09-E960-B0AD111A2371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E96E630C-3622-ED6E-31A0-1348AB5D4CC0}"/>
                </a:ext>
              </a:extLst>
            </p:cNvPr>
            <p:cNvGrpSpPr/>
            <p:nvPr/>
          </p:nvGrpSpPr>
          <p:grpSpPr>
            <a:xfrm>
              <a:off x="7056391" y="1123458"/>
              <a:ext cx="346965" cy="156435"/>
              <a:chOff x="1259213" y="2809716"/>
              <a:chExt cx="486781" cy="219473"/>
            </a:xfrm>
          </p:grpSpPr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A76D5BA0-1DD0-2B6B-40C6-93E39E97B9B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0183FA02-958A-29A6-6934-0F5724D3C66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24AE2FB3-32D8-3506-5088-75B63328419D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C6BE30DA-7290-54E6-FFFD-C37F3C4A2AB7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1148B8BA-DA68-F9B8-7B39-4B70ADA7CA23}"/>
                </a:ext>
              </a:extLst>
            </p:cNvPr>
            <p:cNvGrpSpPr/>
            <p:nvPr/>
          </p:nvGrpSpPr>
          <p:grpSpPr>
            <a:xfrm>
              <a:off x="7024641" y="2679208"/>
              <a:ext cx="346965" cy="156435"/>
              <a:chOff x="1259213" y="2809716"/>
              <a:chExt cx="486781" cy="219473"/>
            </a:xfrm>
          </p:grpSpPr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0853A4C5-50D2-9DC7-BC98-146C1056F89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7C922048-46AF-A669-730F-A6914776FEA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623616A0-5D40-6E58-B744-AEAE57CF51FE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41EA5878-9686-F723-7516-1D9FD36DFDEE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DD63095B-3CBB-8862-27F5-D2B37C5CE925}"/>
                </a:ext>
              </a:extLst>
            </p:cNvPr>
            <p:cNvGrpSpPr/>
            <p:nvPr/>
          </p:nvGrpSpPr>
          <p:grpSpPr>
            <a:xfrm flipH="1">
              <a:off x="8349399" y="2854875"/>
              <a:ext cx="346965" cy="156435"/>
              <a:chOff x="1259213" y="2809716"/>
              <a:chExt cx="486781" cy="219473"/>
            </a:xfrm>
          </p:grpSpPr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ABC6A569-501C-F94C-B5AA-577A39B4281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E350DAA5-8EE9-6C62-3BBC-90E2980931F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2631F3D1-CBBD-3E82-4045-914779AD7D6F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77A51432-57F2-4D35-6D1B-FB4846C2A6AE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881AB5C3-CC9C-AF47-874E-E4074FFA0D37}"/>
              </a:ext>
            </a:extLst>
          </p:cNvPr>
          <p:cNvGrpSpPr/>
          <p:nvPr/>
        </p:nvGrpSpPr>
        <p:grpSpPr>
          <a:xfrm>
            <a:off x="3855266" y="872807"/>
            <a:ext cx="2327656" cy="2560289"/>
            <a:chOff x="3855266" y="872807"/>
            <a:chExt cx="2327656" cy="2560289"/>
          </a:xfrm>
        </p:grpSpPr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D5D35362-8D1F-F750-0C1C-B75DD0E5A7BE}"/>
                </a:ext>
              </a:extLst>
            </p:cNvPr>
            <p:cNvSpPr/>
            <p:nvPr/>
          </p:nvSpPr>
          <p:spPr>
            <a:xfrm>
              <a:off x="4513969" y="994117"/>
              <a:ext cx="653743" cy="1062019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76A6EA5E-50FF-4953-6BC9-74D5AE0036A4}"/>
                </a:ext>
              </a:extLst>
            </p:cNvPr>
            <p:cNvSpPr/>
            <p:nvPr/>
          </p:nvSpPr>
          <p:spPr>
            <a:xfrm>
              <a:off x="5469900" y="872807"/>
              <a:ext cx="713022" cy="11044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CBCD8185-1CCE-A241-77A2-D0D30F1E16B2}"/>
                </a:ext>
              </a:extLst>
            </p:cNvPr>
            <p:cNvSpPr/>
            <p:nvPr/>
          </p:nvSpPr>
          <p:spPr>
            <a:xfrm>
              <a:off x="3855266" y="1756187"/>
              <a:ext cx="552299" cy="892947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955AB5D7-372B-E774-C34A-15CD6125BAFD}"/>
                </a:ext>
              </a:extLst>
            </p:cNvPr>
            <p:cNvSpPr/>
            <p:nvPr/>
          </p:nvSpPr>
          <p:spPr>
            <a:xfrm>
              <a:off x="5310885" y="2356461"/>
              <a:ext cx="701105" cy="78816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BF81FA4-825A-320F-07C3-585A1D734126}"/>
                </a:ext>
              </a:extLst>
            </p:cNvPr>
            <p:cNvSpPr/>
            <p:nvPr/>
          </p:nvSpPr>
          <p:spPr>
            <a:xfrm>
              <a:off x="4158791" y="2684235"/>
              <a:ext cx="939286" cy="74886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007CE598-6ECE-8B98-08F2-B231572B8FD4}"/>
                </a:ext>
              </a:extLst>
            </p:cNvPr>
            <p:cNvGrpSpPr/>
            <p:nvPr/>
          </p:nvGrpSpPr>
          <p:grpSpPr>
            <a:xfrm>
              <a:off x="4700541" y="2879233"/>
              <a:ext cx="346965" cy="156435"/>
              <a:chOff x="1259213" y="2809716"/>
              <a:chExt cx="486781" cy="219473"/>
            </a:xfrm>
          </p:grpSpPr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C69BAEB3-E885-6685-37E9-8DBE7B6656A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696B0473-164A-BCA7-BFE7-6113BF55BF8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213D23C0-AFFE-78D6-157A-9A43F81E0A64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F20C765E-FFD4-3771-C670-93FBC8DB93EB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034B0FEE-1E95-4466-0C83-9787DFA6C680}"/>
                </a:ext>
              </a:extLst>
            </p:cNvPr>
            <p:cNvGrpSpPr/>
            <p:nvPr/>
          </p:nvGrpSpPr>
          <p:grpSpPr>
            <a:xfrm>
              <a:off x="4000453" y="1926733"/>
              <a:ext cx="346965" cy="156435"/>
              <a:chOff x="1259213" y="2809716"/>
              <a:chExt cx="486781" cy="219473"/>
            </a:xfrm>
          </p:grpSpPr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FCCF5F1F-28E5-FAAC-6E04-48024FDEB51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E7DD0014-42A5-6847-CA4B-8238D86FE37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100E899E-59D9-424D-7783-C6A7A72B2AF0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DA3D98B7-48E0-47C2-B08D-F22B997BA6F5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D0BE82CF-EAA4-E8DF-E8AF-70F78B28263C}"/>
                </a:ext>
              </a:extLst>
            </p:cNvPr>
            <p:cNvGrpSpPr/>
            <p:nvPr/>
          </p:nvGrpSpPr>
          <p:grpSpPr>
            <a:xfrm>
              <a:off x="4718004" y="1142508"/>
              <a:ext cx="346965" cy="156435"/>
              <a:chOff x="1259213" y="2809716"/>
              <a:chExt cx="486781" cy="219473"/>
            </a:xfrm>
          </p:grpSpPr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5C38B21A-8D7E-057F-CADC-520E7D93B70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7B252363-71F0-03EB-CEF3-008F9B31F16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6AD59419-8025-C00D-AE44-5AE7146569AF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A7FF3BF2-F2AB-DE75-A666-F80A4B77B3BD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59D01A4E-0572-6E1C-9B62-98DABF791E25}"/>
                </a:ext>
              </a:extLst>
            </p:cNvPr>
            <p:cNvGrpSpPr/>
            <p:nvPr/>
          </p:nvGrpSpPr>
          <p:grpSpPr>
            <a:xfrm>
              <a:off x="5646691" y="1071071"/>
              <a:ext cx="346965" cy="156435"/>
              <a:chOff x="1259213" y="2809716"/>
              <a:chExt cx="486781" cy="219473"/>
            </a:xfrm>
          </p:grpSpPr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20EAAF7F-6DEF-FF24-DC66-51A0FEBFAA5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5BF64186-E1F5-8868-B2F2-9F72ACA5E90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998560EC-3028-AAD7-44B7-9681D0111E30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35843B18-6805-EF7A-ACF2-87497ECE6A2C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FA9041B0-0CD1-C665-D248-50044DAB4517}"/>
                </a:ext>
              </a:extLst>
            </p:cNvPr>
            <p:cNvGrpSpPr/>
            <p:nvPr/>
          </p:nvGrpSpPr>
          <p:grpSpPr>
            <a:xfrm flipH="1">
              <a:off x="5520474" y="2545313"/>
              <a:ext cx="346965" cy="156435"/>
              <a:chOff x="1259213" y="2809716"/>
              <a:chExt cx="486781" cy="219473"/>
            </a:xfrm>
          </p:grpSpPr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01066840-20E7-D514-6628-B783F6F01D8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CD1A3239-71C8-16F9-ECB9-4A1299F3274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74592127-612D-21D1-188D-1EFD0F01DB92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CEDDFAB7-680E-DC3C-E257-C0E286235899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4596CE88-F426-3E90-45D3-0027189BE90E}"/>
              </a:ext>
            </a:extLst>
          </p:cNvPr>
          <p:cNvGrpSpPr/>
          <p:nvPr/>
        </p:nvGrpSpPr>
        <p:grpSpPr>
          <a:xfrm>
            <a:off x="1230945" y="925537"/>
            <a:ext cx="1456936" cy="2386829"/>
            <a:chOff x="1230945" y="925537"/>
            <a:chExt cx="1456936" cy="2386829"/>
          </a:xfrm>
        </p:grpSpPr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A7C85403-E706-EEF3-9560-48A9C11511A0}"/>
                </a:ext>
              </a:extLst>
            </p:cNvPr>
            <p:cNvSpPr/>
            <p:nvPr/>
          </p:nvSpPr>
          <p:spPr>
            <a:xfrm>
              <a:off x="1496449" y="925537"/>
              <a:ext cx="653743" cy="1062019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C787D8EE-77C0-9681-6704-BBD71230C161}"/>
                </a:ext>
              </a:extLst>
            </p:cNvPr>
            <p:cNvSpPr/>
            <p:nvPr/>
          </p:nvSpPr>
          <p:spPr>
            <a:xfrm>
              <a:off x="1974859" y="960753"/>
              <a:ext cx="713022" cy="11044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B2F13DFD-F39F-5366-C71A-D9F0DB247B72}"/>
                </a:ext>
              </a:extLst>
            </p:cNvPr>
            <p:cNvSpPr/>
            <p:nvPr/>
          </p:nvSpPr>
          <p:spPr>
            <a:xfrm>
              <a:off x="1421306" y="1823495"/>
              <a:ext cx="552299" cy="892947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9EB97748-22B2-274E-0374-56B95548BF67}"/>
                </a:ext>
              </a:extLst>
            </p:cNvPr>
            <p:cNvSpPr/>
            <p:nvPr/>
          </p:nvSpPr>
          <p:spPr>
            <a:xfrm>
              <a:off x="1786395" y="1904482"/>
              <a:ext cx="701105" cy="78816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E0D68311-EA55-92CA-D9EC-D090DA998DDF}"/>
                </a:ext>
              </a:extLst>
            </p:cNvPr>
            <p:cNvSpPr/>
            <p:nvPr/>
          </p:nvSpPr>
          <p:spPr>
            <a:xfrm>
              <a:off x="1230945" y="2563505"/>
              <a:ext cx="939286" cy="74886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F28ED17C-25AB-B5E7-A328-A3CFB569BA48}"/>
                </a:ext>
              </a:extLst>
            </p:cNvPr>
            <p:cNvGrpSpPr/>
            <p:nvPr/>
          </p:nvGrpSpPr>
          <p:grpSpPr>
            <a:xfrm>
              <a:off x="1549668" y="1990325"/>
              <a:ext cx="346965" cy="156435"/>
              <a:chOff x="1259213" y="2809716"/>
              <a:chExt cx="486781" cy="219473"/>
            </a:xfrm>
          </p:grpSpPr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2E75BF0B-237A-5850-5642-94D345584A0D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FA6934D9-FA40-612C-217C-5E71FD63FB7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B9F85091-7E83-F5D1-43BF-1DF2764A8EB3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2A999250-1704-CF9B-C03D-96413CE124F1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0103546-902B-791C-3969-A76013DC45BC}"/>
                </a:ext>
              </a:extLst>
            </p:cNvPr>
            <p:cNvGrpSpPr/>
            <p:nvPr/>
          </p:nvGrpSpPr>
          <p:grpSpPr>
            <a:xfrm flipH="1">
              <a:off x="1712379" y="2801535"/>
              <a:ext cx="346965" cy="156435"/>
              <a:chOff x="1259213" y="2809716"/>
              <a:chExt cx="486781" cy="219473"/>
            </a:xfrm>
          </p:grpSpPr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EA465671-F2A0-9880-7147-CFA971DF52A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3948D31E-5296-2A49-67AC-9CADBB5D3BA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F256D264-59E1-76F2-5C27-04DBE56A8FFB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1180782E-F622-EABA-FCB2-FE6DDC71A5BC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0800654E-7340-BC28-2E1D-CFF2B5F04D3D}"/>
                </a:ext>
              </a:extLst>
            </p:cNvPr>
            <p:cNvGrpSpPr/>
            <p:nvPr/>
          </p:nvGrpSpPr>
          <p:grpSpPr>
            <a:xfrm flipH="1">
              <a:off x="2000034" y="2088113"/>
              <a:ext cx="346965" cy="156435"/>
              <a:chOff x="1259213" y="2809716"/>
              <a:chExt cx="486781" cy="219473"/>
            </a:xfrm>
          </p:grpSpPr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00538F0C-5B08-54FE-C184-6D36543A7A9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2373CA3D-B90B-E646-D045-5214592B42E2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3C024941-6447-C8CF-5019-906F05D045D1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BA9677D1-1E50-FE23-2D0E-2EED3A8775C6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186C7E89-F928-2C09-F6DD-065ADDF269DE}"/>
                </a:ext>
              </a:extLst>
            </p:cNvPr>
            <p:cNvGrpSpPr/>
            <p:nvPr/>
          </p:nvGrpSpPr>
          <p:grpSpPr>
            <a:xfrm>
              <a:off x="1708104" y="1089168"/>
              <a:ext cx="346965" cy="156435"/>
              <a:chOff x="1259213" y="2809716"/>
              <a:chExt cx="486781" cy="219473"/>
            </a:xfrm>
          </p:grpSpPr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51CEBD66-D204-9DD2-F00B-6FEAA2CFC44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524AC3B6-6D8A-AC91-DFE1-908423B9046A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E09178A6-F45F-3A18-C269-C8EE69E71749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06F68090-65C6-F258-3D9D-64053B8C6AAF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F461673E-10EF-3692-A6F4-567A67302AE8}"/>
                </a:ext>
              </a:extLst>
            </p:cNvPr>
            <p:cNvGrpSpPr/>
            <p:nvPr/>
          </p:nvGrpSpPr>
          <p:grpSpPr>
            <a:xfrm>
              <a:off x="2183401" y="1104408"/>
              <a:ext cx="346965" cy="156435"/>
              <a:chOff x="1259213" y="2809716"/>
              <a:chExt cx="486781" cy="219473"/>
            </a:xfrm>
          </p:grpSpPr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4D6D990C-59EB-127B-1857-D14CA60AA30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38D962AE-C81E-FA14-F336-B98779D845F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CF47E2CA-BE02-1381-44C1-497D883DEF2E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12C36FDF-96F6-D662-F491-AA933E550DC7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F7DE86DF-0917-D564-F9F8-1F897B22C04D}"/>
              </a:ext>
            </a:extLst>
          </p:cNvPr>
          <p:cNvGrpSpPr/>
          <p:nvPr/>
        </p:nvGrpSpPr>
        <p:grpSpPr>
          <a:xfrm>
            <a:off x="624209" y="4595591"/>
            <a:ext cx="2734217" cy="960574"/>
            <a:chOff x="624209" y="4595591"/>
            <a:chExt cx="2734217" cy="960574"/>
          </a:xfrm>
        </p:grpSpPr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A0535A12-8A89-0978-59F9-0772C9BC4C9A}"/>
                </a:ext>
              </a:extLst>
            </p:cNvPr>
            <p:cNvGrpSpPr/>
            <p:nvPr/>
          </p:nvGrpSpPr>
          <p:grpSpPr>
            <a:xfrm>
              <a:off x="624209" y="5128097"/>
              <a:ext cx="2734217" cy="428068"/>
              <a:chOff x="5005709" y="6627894"/>
              <a:chExt cx="4146175" cy="649124"/>
            </a:xfrm>
          </p:grpSpPr>
          <p:sp>
            <p:nvSpPr>
              <p:cNvPr id="430" name="台形 429">
                <a:extLst>
                  <a:ext uri="{FF2B5EF4-FFF2-40B4-BE49-F238E27FC236}">
                    <a16:creationId xmlns:a16="http://schemas.microsoft.com/office/drawing/2014/main" id="{56EF36C9-FCC1-BE86-EC32-4809D5548EDE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31CF42A2-2059-7EF5-9F74-E844E15E6032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542" name="台形 541">
                  <a:extLst>
                    <a:ext uri="{FF2B5EF4-FFF2-40B4-BE49-F238E27FC236}">
                      <a16:creationId xmlns:a16="http://schemas.microsoft.com/office/drawing/2014/main" id="{9E4FDECF-069E-4A9A-131F-B41E29A6623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台形 542">
                  <a:extLst>
                    <a:ext uri="{FF2B5EF4-FFF2-40B4-BE49-F238E27FC236}">
                      <a16:creationId xmlns:a16="http://schemas.microsoft.com/office/drawing/2014/main" id="{C4D083E6-1CBA-6828-2EF3-3E8BE4574D5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5BA8516C-1A68-44C2-894E-8BFFB9FC7C9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C4B83526-9CAD-A919-5FB1-D8803B656CED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539" name="台形 538">
                  <a:extLst>
                    <a:ext uri="{FF2B5EF4-FFF2-40B4-BE49-F238E27FC236}">
                      <a16:creationId xmlns:a16="http://schemas.microsoft.com/office/drawing/2014/main" id="{23FD5DF0-135C-5B77-7BCC-E8B0B85A5EC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台形 539">
                  <a:extLst>
                    <a:ext uri="{FF2B5EF4-FFF2-40B4-BE49-F238E27FC236}">
                      <a16:creationId xmlns:a16="http://schemas.microsoft.com/office/drawing/2014/main" id="{54A786AC-6FC0-C56F-EB4F-CBB9E4A0DA1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B698CE66-EE68-2BF1-3BD6-6219B47D6AF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230AD892-2211-0428-FBC2-7155D6C8DFA2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76D60473-2827-9007-88C2-61607C952EBB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0A463B1-5D48-B985-8342-4A39B9CF5098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ADC8A3F7-8A01-7D00-4614-E7A8D3920AFF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テキスト ボックス 436">
                <a:extLst>
                  <a:ext uri="{FF2B5EF4-FFF2-40B4-BE49-F238E27FC236}">
                    <a16:creationId xmlns:a16="http://schemas.microsoft.com/office/drawing/2014/main" id="{89A39962-0A94-9C1F-3A0E-8525137A9029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0A35343D-7194-9C2A-1ECD-0A37845A9A14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525" name="台形 524">
                  <a:extLst>
                    <a:ext uri="{FF2B5EF4-FFF2-40B4-BE49-F238E27FC236}">
                      <a16:creationId xmlns:a16="http://schemas.microsoft.com/office/drawing/2014/main" id="{E64B748A-BBE4-0157-E9DE-B4D48026CC4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676474CB-C5CB-E33F-4910-2510224811A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36" name="台形 535">
                    <a:extLst>
                      <a:ext uri="{FF2B5EF4-FFF2-40B4-BE49-F238E27FC236}">
                        <a16:creationId xmlns:a16="http://schemas.microsoft.com/office/drawing/2014/main" id="{F4795944-A11B-8F3F-D36E-3F5A9DD9B8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台形 536">
                    <a:extLst>
                      <a:ext uri="{FF2B5EF4-FFF2-40B4-BE49-F238E27FC236}">
                        <a16:creationId xmlns:a16="http://schemas.microsoft.com/office/drawing/2014/main" id="{0B90E65C-8419-1A2F-428B-B6F79FA1D1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324C591A-E855-1AF9-9958-432D3A88D85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27" name="グループ化 526">
                  <a:extLst>
                    <a:ext uri="{FF2B5EF4-FFF2-40B4-BE49-F238E27FC236}">
                      <a16:creationId xmlns:a16="http://schemas.microsoft.com/office/drawing/2014/main" id="{9C8A09F8-8A96-77A9-DDFF-359F1EC4CA9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33" name="台形 532">
                    <a:extLst>
                      <a:ext uri="{FF2B5EF4-FFF2-40B4-BE49-F238E27FC236}">
                        <a16:creationId xmlns:a16="http://schemas.microsoft.com/office/drawing/2014/main" id="{FFC94F1E-4E50-03B3-2B2A-E7A2DDB1ADC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台形 533">
                    <a:extLst>
                      <a:ext uri="{FF2B5EF4-FFF2-40B4-BE49-F238E27FC236}">
                        <a16:creationId xmlns:a16="http://schemas.microsoft.com/office/drawing/2014/main" id="{5F64C2B0-E112-9F25-2A1F-A5043CAC041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D29A647B-CF44-2D71-52C9-0145031E147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2DF96155-93D8-3AFF-704D-28F25E17CE4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台形 528">
                  <a:extLst>
                    <a:ext uri="{FF2B5EF4-FFF2-40B4-BE49-F238E27FC236}">
                      <a16:creationId xmlns:a16="http://schemas.microsoft.com/office/drawing/2014/main" id="{481A1CAF-4996-F5C8-3772-19328CD60C9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AF50C83E-EFB7-9389-5260-EC59C5CC2CD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正方形/長方形 530">
                  <a:extLst>
                    <a:ext uri="{FF2B5EF4-FFF2-40B4-BE49-F238E27FC236}">
                      <a16:creationId xmlns:a16="http://schemas.microsoft.com/office/drawing/2014/main" id="{97F8A875-AC60-4CF4-499B-F2B8CF1A4EE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テキスト ボックス 531">
                  <a:extLst>
                    <a:ext uri="{FF2B5EF4-FFF2-40B4-BE49-F238E27FC236}">
                      <a16:creationId xmlns:a16="http://schemas.microsoft.com/office/drawing/2014/main" id="{E15C19E6-A47F-BC62-693D-F2C3CC2CF83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岩　手</a:t>
                  </a:r>
                </a:p>
              </p:txBody>
            </p: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940E5E39-345B-8572-B453-E2CEBA5E438B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508" name="台形 507">
                  <a:extLst>
                    <a:ext uri="{FF2B5EF4-FFF2-40B4-BE49-F238E27FC236}">
                      <a16:creationId xmlns:a16="http://schemas.microsoft.com/office/drawing/2014/main" id="{CBE67648-C683-C772-9A96-16865F85CCE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454C04B0-4021-3EB9-4FAB-356E471CAD37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22" name="台形 521">
                    <a:extLst>
                      <a:ext uri="{FF2B5EF4-FFF2-40B4-BE49-F238E27FC236}">
                        <a16:creationId xmlns:a16="http://schemas.microsoft.com/office/drawing/2014/main" id="{ED18C821-BEDE-427E-6EDD-B2DBC09F21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台形 522">
                    <a:extLst>
                      <a:ext uri="{FF2B5EF4-FFF2-40B4-BE49-F238E27FC236}">
                        <a16:creationId xmlns:a16="http://schemas.microsoft.com/office/drawing/2014/main" id="{C78032EB-3A33-7AE7-B3F3-7C3E89FBA5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58CEE9B7-90AB-CFA3-B478-17298B53D55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A2068F82-2328-F2BD-6D44-6BB7D13F90D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519" name="台形 518">
                    <a:extLst>
                      <a:ext uri="{FF2B5EF4-FFF2-40B4-BE49-F238E27FC236}">
                        <a16:creationId xmlns:a16="http://schemas.microsoft.com/office/drawing/2014/main" id="{1C197F09-CDDD-6101-308B-FE791B4405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台形 519">
                    <a:extLst>
                      <a:ext uri="{FF2B5EF4-FFF2-40B4-BE49-F238E27FC236}">
                        <a16:creationId xmlns:a16="http://schemas.microsoft.com/office/drawing/2014/main" id="{1B939095-5D92-9D85-6279-11E3EC60B6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54D99AC8-2E5C-5520-7A4E-0A5BF5A07EE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46EBBA01-C2FC-02CC-7353-3187D9A8C0A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台形 511">
                  <a:extLst>
                    <a:ext uri="{FF2B5EF4-FFF2-40B4-BE49-F238E27FC236}">
                      <a16:creationId xmlns:a16="http://schemas.microsoft.com/office/drawing/2014/main" id="{DB5ED2E7-78CE-CDFE-D7B6-96B1C488119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77BF9B4E-9BC7-0B14-3EF7-34A3390E4F5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475576EF-12D9-22C8-F109-4551B7EE47EE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517" name="四角形: 上の 2 つの角を丸める 516">
                    <a:extLst>
                      <a:ext uri="{FF2B5EF4-FFF2-40B4-BE49-F238E27FC236}">
                        <a16:creationId xmlns:a16="http://schemas.microsoft.com/office/drawing/2014/main" id="{0A234687-1640-C793-B7BB-5A3544E3002A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764EE5B2-6B4D-E808-5674-54BD4A88AFA7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5" name="正方形/長方形 514">
                  <a:extLst>
                    <a:ext uri="{FF2B5EF4-FFF2-40B4-BE49-F238E27FC236}">
                      <a16:creationId xmlns:a16="http://schemas.microsoft.com/office/drawing/2014/main" id="{5C0FC343-B1F4-FCB2-5356-BEF730D060C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テキスト ボックス 515">
                  <a:extLst>
                    <a:ext uri="{FF2B5EF4-FFF2-40B4-BE49-F238E27FC236}">
                      <a16:creationId xmlns:a16="http://schemas.microsoft.com/office/drawing/2014/main" id="{1F9F48C6-6076-5D1A-A9FE-4EAEFC2EF4F4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秋　田</a:t>
                  </a:r>
                </a:p>
              </p:txBody>
            </p:sp>
          </p:grp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7F958397-579E-B9F7-3FC8-257C805310F6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500" name="四角形: 上の 2 つの角を丸める 499">
                  <a:extLst>
                    <a:ext uri="{FF2B5EF4-FFF2-40B4-BE49-F238E27FC236}">
                      <a16:creationId xmlns:a16="http://schemas.microsoft.com/office/drawing/2014/main" id="{AEA16791-ADC7-CACE-E5FC-A5E363F3975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8732148D-F6BD-7636-AC7A-9FE60D22441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四角形: 上の 2 つの角を丸める 501">
                  <a:extLst>
                    <a:ext uri="{FF2B5EF4-FFF2-40B4-BE49-F238E27FC236}">
                      <a16:creationId xmlns:a16="http://schemas.microsoft.com/office/drawing/2014/main" id="{5CC120A2-27E0-2BCF-CCB0-70C46A28980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503" name="四角形: 上の 2 つの角を丸める 502">
                  <a:extLst>
                    <a:ext uri="{FF2B5EF4-FFF2-40B4-BE49-F238E27FC236}">
                      <a16:creationId xmlns:a16="http://schemas.microsoft.com/office/drawing/2014/main" id="{3E7A83A5-8EED-0232-59C3-70E6FBB75AD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四角形: 上の 2 つの角を丸める 503">
                  <a:extLst>
                    <a:ext uri="{FF2B5EF4-FFF2-40B4-BE49-F238E27FC236}">
                      <a16:creationId xmlns:a16="http://schemas.microsoft.com/office/drawing/2014/main" id="{2AB2D10D-931E-CDBD-515A-B3D3B2B6A89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4882933B-36B5-8A55-8D13-8C3071E3227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四角形: 上の 2 つの角を丸める 505">
                  <a:extLst>
                    <a:ext uri="{FF2B5EF4-FFF2-40B4-BE49-F238E27FC236}">
                      <a16:creationId xmlns:a16="http://schemas.microsoft.com/office/drawing/2014/main" id="{AB3ECB84-1FDA-E3D1-FCE2-86B58656800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四角形: 上の 2 つの角を丸める 506">
                  <a:extLst>
                    <a:ext uri="{FF2B5EF4-FFF2-40B4-BE49-F238E27FC236}">
                      <a16:creationId xmlns:a16="http://schemas.microsoft.com/office/drawing/2014/main" id="{C35CE741-97AA-7ECF-BB37-8AB996DDDD8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FB41A577-007A-8078-A9FA-AB1EFABDD022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92" name="四角形: 上の 2 つの角を丸める 491">
                  <a:extLst>
                    <a:ext uri="{FF2B5EF4-FFF2-40B4-BE49-F238E27FC236}">
                      <a16:creationId xmlns:a16="http://schemas.microsoft.com/office/drawing/2014/main" id="{DFCB60B2-BA1A-106C-9ED1-15E821432FC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8568DFEF-9115-C945-98D1-E55E9E36D91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四角形: 上の 2 つの角を丸める 493">
                  <a:extLst>
                    <a:ext uri="{FF2B5EF4-FFF2-40B4-BE49-F238E27FC236}">
                      <a16:creationId xmlns:a16="http://schemas.microsoft.com/office/drawing/2014/main" id="{D425E3E1-45D0-678A-A277-F98B3C770F8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95" name="四角形: 上の 2 つの角を丸める 494">
                  <a:extLst>
                    <a:ext uri="{FF2B5EF4-FFF2-40B4-BE49-F238E27FC236}">
                      <a16:creationId xmlns:a16="http://schemas.microsoft.com/office/drawing/2014/main" id="{F34DC487-B15B-D5C0-8D94-AB25E9EC5B2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四角形: 上の 2 つの角を丸める 495">
                  <a:extLst>
                    <a:ext uri="{FF2B5EF4-FFF2-40B4-BE49-F238E27FC236}">
                      <a16:creationId xmlns:a16="http://schemas.microsoft.com/office/drawing/2014/main" id="{EDA54244-077E-3937-6A7B-DBDBC4FE29E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四角形: 上の 2 つの角を丸める 496">
                  <a:extLst>
                    <a:ext uri="{FF2B5EF4-FFF2-40B4-BE49-F238E27FC236}">
                      <a16:creationId xmlns:a16="http://schemas.microsoft.com/office/drawing/2014/main" id="{83E3EBDF-70C9-D108-49A8-4F8C5CD235F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四角形: 上の 2 つの角を丸める 497">
                  <a:extLst>
                    <a:ext uri="{FF2B5EF4-FFF2-40B4-BE49-F238E27FC236}">
                      <a16:creationId xmlns:a16="http://schemas.microsoft.com/office/drawing/2014/main" id="{F8C05032-11DC-2938-915F-8B2B868F368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四角形: 上の 2 つの角を丸める 498">
                  <a:extLst>
                    <a:ext uri="{FF2B5EF4-FFF2-40B4-BE49-F238E27FC236}">
                      <a16:creationId xmlns:a16="http://schemas.microsoft.com/office/drawing/2014/main" id="{EC54C126-A418-047F-1155-DD6DFA2643C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台形 441">
                <a:extLst>
                  <a:ext uri="{FF2B5EF4-FFF2-40B4-BE49-F238E27FC236}">
                    <a16:creationId xmlns:a16="http://schemas.microsoft.com/office/drawing/2014/main" id="{BC447E37-FAE1-C947-64E2-604B2346445E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2646E955-CD09-5C0F-046B-C5B328FC59F5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89" name="台形 488">
                  <a:extLst>
                    <a:ext uri="{FF2B5EF4-FFF2-40B4-BE49-F238E27FC236}">
                      <a16:creationId xmlns:a16="http://schemas.microsoft.com/office/drawing/2014/main" id="{3FB37591-FBB2-FA5F-5348-D7E6D4466BB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台形 489">
                  <a:extLst>
                    <a:ext uri="{FF2B5EF4-FFF2-40B4-BE49-F238E27FC236}">
                      <a16:creationId xmlns:a16="http://schemas.microsoft.com/office/drawing/2014/main" id="{B656FB0C-6099-F92C-343E-1381F199FD3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E1FA9DC8-7ACE-3090-9961-C58C57801FE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CE11BF1D-2E62-5E60-AD96-6A7F9BD522EE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2CE48F66-BD9D-3AA7-E362-35A6121F742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台形 486">
                  <a:extLst>
                    <a:ext uri="{FF2B5EF4-FFF2-40B4-BE49-F238E27FC236}">
                      <a16:creationId xmlns:a16="http://schemas.microsoft.com/office/drawing/2014/main" id="{1F61EBF4-A1E6-60C2-7AB8-B9B3E042F01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69A85945-318C-D60C-266E-4BAC63F2ECD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427CA444-8D93-9690-D97F-9E68F67CD958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86697B8E-93F3-3DB6-8253-1AD4D2C7E83C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D86A00FA-A742-FF3E-3531-ADF4821B6F9D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48D0FBCF-DF78-514C-FFC0-F3F4CBFBD444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テキスト ボックス 448">
                <a:extLst>
                  <a:ext uri="{FF2B5EF4-FFF2-40B4-BE49-F238E27FC236}">
                    <a16:creationId xmlns:a16="http://schemas.microsoft.com/office/drawing/2014/main" id="{03218258-4295-6C12-ECB3-DE8868BEC37B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463DE773-52FE-3C3A-F60C-4BAD7E8E885B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472" name="台形 471">
                  <a:extLst>
                    <a:ext uri="{FF2B5EF4-FFF2-40B4-BE49-F238E27FC236}">
                      <a16:creationId xmlns:a16="http://schemas.microsoft.com/office/drawing/2014/main" id="{E4FFCF95-0E0D-C5CD-E1D6-0A9227D6183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F5E72138-2E03-1FA0-742E-C2FD23E35DD5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3" name="台形 482">
                    <a:extLst>
                      <a:ext uri="{FF2B5EF4-FFF2-40B4-BE49-F238E27FC236}">
                        <a16:creationId xmlns:a16="http://schemas.microsoft.com/office/drawing/2014/main" id="{B554BE7D-A2BD-886D-B666-EE662358086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台形 483">
                    <a:extLst>
                      <a:ext uri="{FF2B5EF4-FFF2-40B4-BE49-F238E27FC236}">
                        <a16:creationId xmlns:a16="http://schemas.microsoft.com/office/drawing/2014/main" id="{4F9EA8B6-1EC2-FDD3-0FBC-8677955C38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23C0616B-65E0-C044-12A0-12A3D55FD96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47252AFA-DEF7-F71C-814D-34DDE293B0D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80" name="台形 479">
                    <a:extLst>
                      <a:ext uri="{FF2B5EF4-FFF2-40B4-BE49-F238E27FC236}">
                        <a16:creationId xmlns:a16="http://schemas.microsoft.com/office/drawing/2014/main" id="{19E63BAC-B1B7-1E8C-3C51-E14C8FFC91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台形 480">
                    <a:extLst>
                      <a:ext uri="{FF2B5EF4-FFF2-40B4-BE49-F238E27FC236}">
                        <a16:creationId xmlns:a16="http://schemas.microsoft.com/office/drawing/2014/main" id="{8620D4AE-4410-4524-01C3-4E3E8814A5E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2BD47C08-5AD7-ADA0-9A81-6B865C1B204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1E3FE180-31B5-0846-E514-A26BBB7870D2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台形 475">
                  <a:extLst>
                    <a:ext uri="{FF2B5EF4-FFF2-40B4-BE49-F238E27FC236}">
                      <a16:creationId xmlns:a16="http://schemas.microsoft.com/office/drawing/2014/main" id="{22524C4C-2190-A1CF-4670-C469F290DC1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5EBFA0E4-7EA8-535C-B527-52262CC0DC6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正方形/長方形 477">
                  <a:extLst>
                    <a:ext uri="{FF2B5EF4-FFF2-40B4-BE49-F238E27FC236}">
                      <a16:creationId xmlns:a16="http://schemas.microsoft.com/office/drawing/2014/main" id="{EB3A5C17-F9F5-620E-1EEF-7F3C42E336A1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テキスト ボックス 478">
                  <a:extLst>
                    <a:ext uri="{FF2B5EF4-FFF2-40B4-BE49-F238E27FC236}">
                      <a16:creationId xmlns:a16="http://schemas.microsoft.com/office/drawing/2014/main" id="{32808868-4A25-B995-2541-FC610D566036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形</a:t>
                  </a: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4F2C5A01-399C-BF4D-6C3C-9F3F652159E4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A2B471FA-A5C0-46E6-C5D7-F70CFF77A6D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CF752F79-7FA5-F066-620C-DE8EC50ABBD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CD1691DF-CB23-E2D1-7572-6162A103AC19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A4353F0E-75D3-5F52-8668-D3D9061F6FCD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00F5E092-F48D-9F19-1414-D80F426C5FA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A620D9F8-2E22-A2E2-BB2F-39592FB9086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四角形: 上の 2 つの角を丸める 469">
                  <a:extLst>
                    <a:ext uri="{FF2B5EF4-FFF2-40B4-BE49-F238E27FC236}">
                      <a16:creationId xmlns:a16="http://schemas.microsoft.com/office/drawing/2014/main" id="{53A7A871-DEDF-334E-19F4-0D041E5E40C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四角形: 上の 2 つの角を丸める 470">
                  <a:extLst>
                    <a:ext uri="{FF2B5EF4-FFF2-40B4-BE49-F238E27FC236}">
                      <a16:creationId xmlns:a16="http://schemas.microsoft.com/office/drawing/2014/main" id="{3F0FDA25-1DA3-2AA4-A083-731CF9A4489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2543FADD-9143-D056-C897-145320CF5738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456" name="四角形: 上の 2 つの角を丸める 455">
                  <a:extLst>
                    <a:ext uri="{FF2B5EF4-FFF2-40B4-BE49-F238E27FC236}">
                      <a16:creationId xmlns:a16="http://schemas.microsoft.com/office/drawing/2014/main" id="{A552A02F-1818-142F-888B-C6DB29F3F61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4A08C7EE-98D0-1058-A713-B1557BE178A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3FB40020-73E9-2263-C238-A2DDA49041C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459" name="四角形: 上の 2 つの角を丸める 458">
                  <a:extLst>
                    <a:ext uri="{FF2B5EF4-FFF2-40B4-BE49-F238E27FC236}">
                      <a16:creationId xmlns:a16="http://schemas.microsoft.com/office/drawing/2014/main" id="{758B6ED2-720B-3FD0-D9FA-2BBCB72A85F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D26FDB29-2093-59E5-0CA3-B44850C07D1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F7DF9CA4-38F8-43A2-D261-A593845D65C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四角形: 上の 2 つの角を丸める 461">
                  <a:extLst>
                    <a:ext uri="{FF2B5EF4-FFF2-40B4-BE49-F238E27FC236}">
                      <a16:creationId xmlns:a16="http://schemas.microsoft.com/office/drawing/2014/main" id="{3310E044-00CA-3DF9-5B62-1251D9331EF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C6C3E08D-02D2-2B30-1CAE-BE0F7F8888D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D870676A-1D88-5929-A11A-E1B3EBEDD594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7E9A0442-630B-E883-DFD5-5EE1B1E408B9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リーフォーム: 図形 454">
                  <a:extLst>
                    <a:ext uri="{FF2B5EF4-FFF2-40B4-BE49-F238E27FC236}">
                      <a16:creationId xmlns:a16="http://schemas.microsoft.com/office/drawing/2014/main" id="{FBDEA740-41EF-48A7-4979-71414531F02D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C6542348-38B5-1FB7-FB8C-2D2E54EFA44A}"/>
                </a:ext>
              </a:extLst>
            </p:cNvPr>
            <p:cNvSpPr/>
            <p:nvPr/>
          </p:nvSpPr>
          <p:spPr>
            <a:xfrm>
              <a:off x="740964" y="4595591"/>
              <a:ext cx="358872" cy="582994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E6F82C3A-EC85-43F2-0E21-9A5ECEB2A7D3}"/>
                </a:ext>
              </a:extLst>
            </p:cNvPr>
            <p:cNvSpPr/>
            <p:nvPr/>
          </p:nvSpPr>
          <p:spPr>
            <a:xfrm>
              <a:off x="1315569" y="4598183"/>
              <a:ext cx="391414" cy="60629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896FDB64-E4C6-37CD-CFEF-7AE7DCA61AEA}"/>
                </a:ext>
              </a:extLst>
            </p:cNvPr>
            <p:cNvSpPr/>
            <p:nvPr/>
          </p:nvSpPr>
          <p:spPr>
            <a:xfrm>
              <a:off x="2394149" y="4686046"/>
              <a:ext cx="303186" cy="49018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88677CD9-89DE-0D80-0E05-C26AE1214326}"/>
                </a:ext>
              </a:extLst>
            </p:cNvPr>
            <p:cNvSpPr/>
            <p:nvPr/>
          </p:nvSpPr>
          <p:spPr>
            <a:xfrm>
              <a:off x="1859269" y="4758979"/>
              <a:ext cx="384872" cy="432662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77BE4410-9242-F309-968D-14C422800595}"/>
                </a:ext>
              </a:extLst>
            </p:cNvPr>
            <p:cNvSpPr/>
            <p:nvPr/>
          </p:nvSpPr>
          <p:spPr>
            <a:xfrm>
              <a:off x="2708593" y="4796073"/>
              <a:ext cx="515620" cy="411086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25A55C4A-0C8F-173D-E5B7-DA4CD28EDA14}"/>
              </a:ext>
            </a:extLst>
          </p:cNvPr>
          <p:cNvGrpSpPr/>
          <p:nvPr/>
        </p:nvGrpSpPr>
        <p:grpSpPr>
          <a:xfrm>
            <a:off x="3596009" y="4595591"/>
            <a:ext cx="2734217" cy="960574"/>
            <a:chOff x="3596009" y="4595591"/>
            <a:chExt cx="2734217" cy="960574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3869014-76EA-5C1A-2486-3CC2BB6B26CB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39FE0734-EAA4-C6E2-19A3-F71BB5450259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B51AD304-7B1B-E795-88B6-C38AB865BD23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237" name="台形 236">
                  <a:extLst>
                    <a:ext uri="{FF2B5EF4-FFF2-40B4-BE49-F238E27FC236}">
                      <a16:creationId xmlns:a16="http://schemas.microsoft.com/office/drawing/2014/main" id="{9C68E405-5A04-B42D-7588-EF5E734D6E1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台形 237">
                  <a:extLst>
                    <a:ext uri="{FF2B5EF4-FFF2-40B4-BE49-F238E27FC236}">
                      <a16:creationId xmlns:a16="http://schemas.microsoft.com/office/drawing/2014/main" id="{B3DBB969-F0E9-B95F-9042-34FC8C0E1BF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1584093B-4A20-D696-6CFF-7A2EA79EDE4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F605E35-AFA4-68ED-7223-269EB8E2E8C1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234" name="台形 233">
                  <a:extLst>
                    <a:ext uri="{FF2B5EF4-FFF2-40B4-BE49-F238E27FC236}">
                      <a16:creationId xmlns:a16="http://schemas.microsoft.com/office/drawing/2014/main" id="{F976EA6C-AB82-ACD5-E20D-BADC17174CF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台形 234">
                  <a:extLst>
                    <a:ext uri="{FF2B5EF4-FFF2-40B4-BE49-F238E27FC236}">
                      <a16:creationId xmlns:a16="http://schemas.microsoft.com/office/drawing/2014/main" id="{619265A7-95C9-FF95-314C-614C5BE406C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4B69406-E701-01ED-30EA-CF9FEF243FF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8493C5D-AAD2-FC2D-97D6-F33F7F992C31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4B35E88B-F9D8-EB49-1FED-0B9B395EB946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7DB9329-9A27-9712-737F-134D9297479D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9CA814B6-0C06-FEC3-6D15-A769B6DD92CD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5CC24521-88E6-5FF4-174D-9D9555C61DD7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C6957AD2-F4C4-70CE-BAAC-E7C83F6A65FC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324CB674-1EE9-21C4-633B-4906A5D0EB1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093EFBFC-94B1-F528-0409-643570D021CC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31" name="台形 230">
                    <a:extLst>
                      <a:ext uri="{FF2B5EF4-FFF2-40B4-BE49-F238E27FC236}">
                        <a16:creationId xmlns:a16="http://schemas.microsoft.com/office/drawing/2014/main" id="{30AA681D-D336-6F40-980E-6D6B5D88BFF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台形 231">
                    <a:extLst>
                      <a:ext uri="{FF2B5EF4-FFF2-40B4-BE49-F238E27FC236}">
                        <a16:creationId xmlns:a16="http://schemas.microsoft.com/office/drawing/2014/main" id="{D9F34DBF-663B-AA9D-D355-55EB05A4C97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B738046E-1274-8238-0049-61F2A68D51D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377E0DE2-3569-E36A-F27F-0A1E4A5639D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28" name="台形 227">
                    <a:extLst>
                      <a:ext uri="{FF2B5EF4-FFF2-40B4-BE49-F238E27FC236}">
                        <a16:creationId xmlns:a16="http://schemas.microsoft.com/office/drawing/2014/main" id="{728C0669-62AD-542E-8F1F-390065DFE0F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台形 228">
                    <a:extLst>
                      <a:ext uri="{FF2B5EF4-FFF2-40B4-BE49-F238E27FC236}">
                        <a16:creationId xmlns:a16="http://schemas.microsoft.com/office/drawing/2014/main" id="{ACA63E26-EC6F-2F3B-0CEF-93A54EE7CB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A555F037-69B1-B86D-2AD5-E6607BC8430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BFDBA50A-C0A0-FAD3-912E-F80AC41A92C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台形 223">
                  <a:extLst>
                    <a:ext uri="{FF2B5EF4-FFF2-40B4-BE49-F238E27FC236}">
                      <a16:creationId xmlns:a16="http://schemas.microsoft.com/office/drawing/2014/main" id="{7FD5A083-2AFA-81B2-450C-45C02CB8A3F3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4D82027-2C9D-EA08-CF3E-7136EAEB2887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>
                  <a:extLst>
                    <a:ext uri="{FF2B5EF4-FFF2-40B4-BE49-F238E27FC236}">
                      <a16:creationId xmlns:a16="http://schemas.microsoft.com/office/drawing/2014/main" id="{26D0EB3A-6AFA-A810-B8DF-CCFB71172B2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テキスト ボックス 226">
                  <a:extLst>
                    <a:ext uri="{FF2B5EF4-FFF2-40B4-BE49-F238E27FC236}">
                      <a16:creationId xmlns:a16="http://schemas.microsoft.com/office/drawing/2014/main" id="{F44991B6-C1D7-8657-CCEA-013DFE728AC6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岩　手</a:t>
                  </a:r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A4718832-28AF-F84B-38EB-13CC87647DD1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A53698FF-003F-F148-F34E-4D2B36A920B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C71D52F8-4434-02ED-3C9F-0EDC4A42D39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17" name="台形 216">
                    <a:extLst>
                      <a:ext uri="{FF2B5EF4-FFF2-40B4-BE49-F238E27FC236}">
                        <a16:creationId xmlns:a16="http://schemas.microsoft.com/office/drawing/2014/main" id="{D3E77114-FDB1-81AD-E43C-EEAC5342997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台形 217">
                    <a:extLst>
                      <a:ext uri="{FF2B5EF4-FFF2-40B4-BE49-F238E27FC236}">
                        <a16:creationId xmlns:a16="http://schemas.microsoft.com/office/drawing/2014/main" id="{BBB0DFFA-27ED-37C7-0FA9-234C2FC2216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B419CA08-CCC8-FED6-E84E-38AB5C846C0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F3A7E64D-DEC5-FDD6-F07F-ACCB463FEA5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214" name="台形 213">
                    <a:extLst>
                      <a:ext uri="{FF2B5EF4-FFF2-40B4-BE49-F238E27FC236}">
                        <a16:creationId xmlns:a16="http://schemas.microsoft.com/office/drawing/2014/main" id="{57F5D9B1-1662-5F3E-7A68-CA5EA1AC8F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台形 214">
                    <a:extLst>
                      <a:ext uri="{FF2B5EF4-FFF2-40B4-BE49-F238E27FC236}">
                        <a16:creationId xmlns:a16="http://schemas.microsoft.com/office/drawing/2014/main" id="{A1352C7D-6E3B-80C3-8CEF-7ADFAD9589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796D14E3-3040-8738-B577-B2AC16D73DE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B2BA9B8-4CFA-2D91-D07E-413BDAB1B66E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9AE7645D-EB91-151B-6AB7-64F257B029A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58BF4AEA-75D6-6E92-6A2C-DB4F298E5259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7E48F22A-E666-54DA-0F0A-42CD81E18DC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212" name="四角形: 上の 2 つの角を丸める 211">
                    <a:extLst>
                      <a:ext uri="{FF2B5EF4-FFF2-40B4-BE49-F238E27FC236}">
                        <a16:creationId xmlns:a16="http://schemas.microsoft.com/office/drawing/2014/main" id="{A52E9F6A-9B8F-7515-5BF5-6007897D9C8D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フリーフォーム: 図形 212">
                    <a:extLst>
                      <a:ext uri="{FF2B5EF4-FFF2-40B4-BE49-F238E27FC236}">
                        <a16:creationId xmlns:a16="http://schemas.microsoft.com/office/drawing/2014/main" id="{978850AE-711C-D691-719C-96A466B5ED97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0" name="正方形/長方形 209">
                  <a:extLst>
                    <a:ext uri="{FF2B5EF4-FFF2-40B4-BE49-F238E27FC236}">
                      <a16:creationId xmlns:a16="http://schemas.microsoft.com/office/drawing/2014/main" id="{A10C557B-2E28-25DC-C8DF-D3C2C8F4023C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テキスト ボックス 210">
                  <a:extLst>
                    <a:ext uri="{FF2B5EF4-FFF2-40B4-BE49-F238E27FC236}">
                      <a16:creationId xmlns:a16="http://schemas.microsoft.com/office/drawing/2014/main" id="{54591688-6BC9-E899-7447-4C6F6A2E79B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秋　田</a:t>
                  </a:r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6712008-AB0A-F8D9-6527-E05B7B889CC9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E982C548-99AF-FC4F-E714-500E66841E3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0C2C91D-A85E-D7F3-2F82-925404AB287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上の 2 つの角を丸める 196">
                  <a:extLst>
                    <a:ext uri="{FF2B5EF4-FFF2-40B4-BE49-F238E27FC236}">
                      <a16:creationId xmlns:a16="http://schemas.microsoft.com/office/drawing/2014/main" id="{D3D401D3-53D3-8D01-2931-186CFC1D3CF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98" name="四角形: 上の 2 つの角を丸める 197">
                  <a:extLst>
                    <a:ext uri="{FF2B5EF4-FFF2-40B4-BE49-F238E27FC236}">
                      <a16:creationId xmlns:a16="http://schemas.microsoft.com/office/drawing/2014/main" id="{2853E210-EF19-6F65-39FF-61E72C7160D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上の 2 つの角を丸める 198">
                  <a:extLst>
                    <a:ext uri="{FF2B5EF4-FFF2-40B4-BE49-F238E27FC236}">
                      <a16:creationId xmlns:a16="http://schemas.microsoft.com/office/drawing/2014/main" id="{C167C0C5-F177-7122-BCE0-3E442B851DA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上の 2 つの角を丸める 199">
                  <a:extLst>
                    <a:ext uri="{FF2B5EF4-FFF2-40B4-BE49-F238E27FC236}">
                      <a16:creationId xmlns:a16="http://schemas.microsoft.com/office/drawing/2014/main" id="{B8C4F13C-1EA8-16D1-428E-9685B91434F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4660DFD9-0185-201F-16D7-F1C5900CD7D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上の 2 つの角を丸める 201">
                  <a:extLst>
                    <a:ext uri="{FF2B5EF4-FFF2-40B4-BE49-F238E27FC236}">
                      <a16:creationId xmlns:a16="http://schemas.microsoft.com/office/drawing/2014/main" id="{A0965E8F-A422-3376-B5D2-754E2F28765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1121096F-FA73-8B24-1817-8C87C500E339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0244425A-C72D-8038-49E3-A1F985DEA48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BFEE2E9-9B8C-C914-8A83-E3BDAA06A0B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606DB233-AB73-1D1C-6877-D8294D2466C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B9A2D31D-18F7-D6A0-01CF-8FE8B0F6B6C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AD482A98-EBF7-CD93-2E4F-185E6429407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上の 2 つの角を丸める 191">
                  <a:extLst>
                    <a:ext uri="{FF2B5EF4-FFF2-40B4-BE49-F238E27FC236}">
                      <a16:creationId xmlns:a16="http://schemas.microsoft.com/office/drawing/2014/main" id="{5802890C-0AE4-7ECB-EBF8-801F376BDCF1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上の 2 つの角を丸める 192">
                  <a:extLst>
                    <a:ext uri="{FF2B5EF4-FFF2-40B4-BE49-F238E27FC236}">
                      <a16:creationId xmlns:a16="http://schemas.microsoft.com/office/drawing/2014/main" id="{BB2EE2AD-ECA1-0F13-73D9-2546F42B526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7FDCF73D-C951-834B-EC64-BE4F80862F9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3E2D1860-CC8A-104C-2C44-C4FDD88DB01D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0A7C663F-637E-6372-E1B8-6964BC656B16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F4829B02-28C8-7D69-50B4-914E879C9E7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14DC591C-9FA4-9A44-E87E-5AECD9C4335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0D7D201A-1D37-16DF-E8E2-E807946AF12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100573C-003E-9AF1-9C34-4C0CF4BC5A46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181" name="台形 180">
                  <a:extLst>
                    <a:ext uri="{FF2B5EF4-FFF2-40B4-BE49-F238E27FC236}">
                      <a16:creationId xmlns:a16="http://schemas.microsoft.com/office/drawing/2014/main" id="{E312A273-7B4C-054F-A61D-88D366B24F4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D4EED323-0C54-7D56-E44E-15576FE69AF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9C3F4451-B988-3DFA-821E-741711A712A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17457D19-5BC8-926B-E07D-1EE9702C73D8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75D121A1-1F48-9D3E-BAFB-B3ADA116DC5B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BFBA1C3-0531-A257-4DBB-6DCC4CD310DB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2FF2C428-F68A-0AF8-7271-C0586152C8B8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8D203173-0135-878D-60EE-0079DB706E3C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8EBB922-B56A-9A9D-14CC-A9F200FF85FE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1325E78D-18AF-AC9E-411A-775925B011A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49F86184-E3B4-569B-475A-6ED8B980607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78" name="台形 177">
                    <a:extLst>
                      <a:ext uri="{FF2B5EF4-FFF2-40B4-BE49-F238E27FC236}">
                        <a16:creationId xmlns:a16="http://schemas.microsoft.com/office/drawing/2014/main" id="{10874053-C488-9183-CB75-A24231047A8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台形 178">
                    <a:extLst>
                      <a:ext uri="{FF2B5EF4-FFF2-40B4-BE49-F238E27FC236}">
                        <a16:creationId xmlns:a16="http://schemas.microsoft.com/office/drawing/2014/main" id="{33E724E0-2EE6-93AE-C6F1-14F3D944E66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CD10D526-0A7E-400E-09C7-04F5AC7278F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39F9B961-2CB4-4043-2F2C-7729B129EDFA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75" name="台形 174">
                    <a:extLst>
                      <a:ext uri="{FF2B5EF4-FFF2-40B4-BE49-F238E27FC236}">
                        <a16:creationId xmlns:a16="http://schemas.microsoft.com/office/drawing/2014/main" id="{03AB1746-9349-56AB-B43A-6C565448CD6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台形 175">
                    <a:extLst>
                      <a:ext uri="{FF2B5EF4-FFF2-40B4-BE49-F238E27FC236}">
                        <a16:creationId xmlns:a16="http://schemas.microsoft.com/office/drawing/2014/main" id="{82AE4385-2534-B801-DCAF-9D2EC6BB9A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7" name="フリーフォーム: 図形 176">
                    <a:extLst>
                      <a:ext uri="{FF2B5EF4-FFF2-40B4-BE49-F238E27FC236}">
                        <a16:creationId xmlns:a16="http://schemas.microsoft.com/office/drawing/2014/main" id="{1893CFB3-DA19-7E91-2B7C-892E8B6E387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D889560-F70C-6D23-A821-8E7ADDD4F13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台形 170">
                  <a:extLst>
                    <a:ext uri="{FF2B5EF4-FFF2-40B4-BE49-F238E27FC236}">
                      <a16:creationId xmlns:a16="http://schemas.microsoft.com/office/drawing/2014/main" id="{4F636230-9FB8-9387-AC95-AB2A6D0B3AE6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ACAE2287-5955-73E3-501A-9CD3E6F527D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正方形/長方形 172">
                  <a:extLst>
                    <a:ext uri="{FF2B5EF4-FFF2-40B4-BE49-F238E27FC236}">
                      <a16:creationId xmlns:a16="http://schemas.microsoft.com/office/drawing/2014/main" id="{717CC70E-B031-CDD5-E532-90189DDEC98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テキスト ボックス 173">
                  <a:extLst>
                    <a:ext uri="{FF2B5EF4-FFF2-40B4-BE49-F238E27FC236}">
                      <a16:creationId xmlns:a16="http://schemas.microsoft.com/office/drawing/2014/main" id="{54E3AAAE-54A5-9E37-661C-1EE05392626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形</a:t>
                  </a: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6113A6F1-ED8B-A1F7-981D-B631B5369F4D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B67DC641-D776-332D-6F6A-F3B28771948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14D9F5F0-8DD5-23B9-E955-4F552A08DA6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四角形: 上の 2 つの角を丸める 160">
                  <a:extLst>
                    <a:ext uri="{FF2B5EF4-FFF2-40B4-BE49-F238E27FC236}">
                      <a16:creationId xmlns:a16="http://schemas.microsoft.com/office/drawing/2014/main" id="{B1459D43-EED3-504C-0A3A-DECAEB27EA9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62" name="四角形: 上の 2 つの角を丸める 161">
                  <a:extLst>
                    <a:ext uri="{FF2B5EF4-FFF2-40B4-BE49-F238E27FC236}">
                      <a16:creationId xmlns:a16="http://schemas.microsoft.com/office/drawing/2014/main" id="{9F2CC18D-F5F6-C0C7-5134-7D5E6D2DA36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四角形: 上の 2 つの角を丸める 162">
                  <a:extLst>
                    <a:ext uri="{FF2B5EF4-FFF2-40B4-BE49-F238E27FC236}">
                      <a16:creationId xmlns:a16="http://schemas.microsoft.com/office/drawing/2014/main" id="{DE5CC057-FBC6-B926-5898-6189C426D3C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035827AC-868B-999D-6B0E-054E9CE3B6B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1152DA19-2DCB-7AC6-02A8-32E3C35B4D6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8FEDECC8-871E-1CED-45A2-6ED3F06FEA5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C62DCAD-25BE-A301-5B9A-355F0971D41F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51" name="四角形: 上の 2 つの角を丸める 150">
                  <a:extLst>
                    <a:ext uri="{FF2B5EF4-FFF2-40B4-BE49-F238E27FC236}">
                      <a16:creationId xmlns:a16="http://schemas.microsoft.com/office/drawing/2014/main" id="{6A890E54-555D-DDA8-5464-19A62AFB8ED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1482F253-6C0B-C130-376F-AB031608549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1A6FEA71-0D30-B1F8-606C-0EB90B0C978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54" name="四角形: 上の 2 つの角を丸める 153">
                  <a:extLst>
                    <a:ext uri="{FF2B5EF4-FFF2-40B4-BE49-F238E27FC236}">
                      <a16:creationId xmlns:a16="http://schemas.microsoft.com/office/drawing/2014/main" id="{F7816590-70F5-E9EF-E15C-4AC95CDA1DF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A9CB5C72-B0C5-AE8E-3FA9-9247FB13BD6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5ABFA59D-9FDD-2252-6D3F-16DDE1CE22D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8A298816-7340-BAF9-B14E-85CF7FAAE9B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FFCEA7C5-11B5-F6AF-C54C-8E9BB8F866A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CFBAC394-1E47-717C-2654-D545DCDCC483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E4BDA549-E8C1-2F4B-2A90-CF0295DCA4DE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093D714A-AD45-43BE-3054-0F7C23D6A536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3C27E3E8-E9CF-D52A-60D0-AE730D551CD3}"/>
                </a:ext>
              </a:extLst>
            </p:cNvPr>
            <p:cNvSpPr/>
            <p:nvPr/>
          </p:nvSpPr>
          <p:spPr>
            <a:xfrm>
              <a:off x="3712764" y="4595591"/>
              <a:ext cx="358872" cy="582994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ED10D30C-2C0A-5DBB-7533-4B2FD1CA84BA}"/>
                </a:ext>
              </a:extLst>
            </p:cNvPr>
            <p:cNvSpPr/>
            <p:nvPr/>
          </p:nvSpPr>
          <p:spPr>
            <a:xfrm>
              <a:off x="4287369" y="4598183"/>
              <a:ext cx="391414" cy="60629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976F8228-EBCD-6BBA-306E-047E18D35694}"/>
                </a:ext>
              </a:extLst>
            </p:cNvPr>
            <p:cNvSpPr/>
            <p:nvPr/>
          </p:nvSpPr>
          <p:spPr>
            <a:xfrm>
              <a:off x="5365949" y="4686046"/>
              <a:ext cx="303186" cy="490184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FDE65F35-989E-E602-1595-F0BF89F23192}"/>
                </a:ext>
              </a:extLst>
            </p:cNvPr>
            <p:cNvSpPr/>
            <p:nvPr/>
          </p:nvSpPr>
          <p:spPr>
            <a:xfrm>
              <a:off x="4831069" y="4758979"/>
              <a:ext cx="384872" cy="432662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ABA5B3E-5BB1-9301-1B76-C743F0936190}"/>
                </a:ext>
              </a:extLst>
            </p:cNvPr>
            <p:cNvSpPr/>
            <p:nvPr/>
          </p:nvSpPr>
          <p:spPr>
            <a:xfrm>
              <a:off x="5680393" y="4796073"/>
              <a:ext cx="515620" cy="411086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68C55818-1FAD-983F-900E-14E165C7EE83}"/>
                </a:ext>
              </a:extLst>
            </p:cNvPr>
            <p:cNvGrpSpPr/>
            <p:nvPr/>
          </p:nvGrpSpPr>
          <p:grpSpPr>
            <a:xfrm>
              <a:off x="3860149" y="4792584"/>
              <a:ext cx="102459" cy="138554"/>
              <a:chOff x="4965309" y="3938588"/>
              <a:chExt cx="232961" cy="315032"/>
            </a:xfrm>
          </p:grpSpPr>
          <p:sp>
            <p:nvSpPr>
              <p:cNvPr id="551" name="四角形: 角を丸くする 550">
                <a:extLst>
                  <a:ext uri="{FF2B5EF4-FFF2-40B4-BE49-F238E27FC236}">
                    <a16:creationId xmlns:a16="http://schemas.microsoft.com/office/drawing/2014/main" id="{CA3F8566-2F74-9E79-CB46-49EAB1C9D1F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四角形: 角を丸くする 551">
                <a:extLst>
                  <a:ext uri="{FF2B5EF4-FFF2-40B4-BE49-F238E27FC236}">
                    <a16:creationId xmlns:a16="http://schemas.microsoft.com/office/drawing/2014/main" id="{D377BD96-35A8-3636-D83C-5794DDCDD4D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月 552">
                <a:extLst>
                  <a:ext uri="{FF2B5EF4-FFF2-40B4-BE49-F238E27FC236}">
                    <a16:creationId xmlns:a16="http://schemas.microsoft.com/office/drawing/2014/main" id="{0B3960ED-18E4-5598-8519-102F58D051A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678DB7A4-BC50-ACAE-530F-3EBE6E39FDCB}"/>
                </a:ext>
              </a:extLst>
            </p:cNvPr>
            <p:cNvGrpSpPr/>
            <p:nvPr/>
          </p:nvGrpSpPr>
          <p:grpSpPr>
            <a:xfrm>
              <a:off x="4426887" y="4792584"/>
              <a:ext cx="102459" cy="138554"/>
              <a:chOff x="4965309" y="3938588"/>
              <a:chExt cx="232961" cy="315032"/>
            </a:xfrm>
          </p:grpSpPr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A41E547E-8135-2F25-5DB4-5287A4F3C91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四角形: 角を丸くする 555">
                <a:extLst>
                  <a:ext uri="{FF2B5EF4-FFF2-40B4-BE49-F238E27FC236}">
                    <a16:creationId xmlns:a16="http://schemas.microsoft.com/office/drawing/2014/main" id="{2120B0F5-05EF-8EA4-483F-34A61CF3449C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月 556">
                <a:extLst>
                  <a:ext uri="{FF2B5EF4-FFF2-40B4-BE49-F238E27FC236}">
                    <a16:creationId xmlns:a16="http://schemas.microsoft.com/office/drawing/2014/main" id="{0BE5C77D-8F67-17D9-15D4-1B45F5037D3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87107184-F208-3A54-FD52-55C1FD5E6CC6}"/>
                </a:ext>
              </a:extLst>
            </p:cNvPr>
            <p:cNvGrpSpPr/>
            <p:nvPr/>
          </p:nvGrpSpPr>
          <p:grpSpPr>
            <a:xfrm flipH="1">
              <a:off x="4953000" y="4836756"/>
              <a:ext cx="102459" cy="138554"/>
              <a:chOff x="4965309" y="3938588"/>
              <a:chExt cx="232961" cy="315032"/>
            </a:xfrm>
          </p:grpSpPr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ED419F57-444D-5EF9-D2E5-F14C2B13B2C8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79C14298-00D9-8420-A183-19FED9B8C74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CF1895A8-EF97-E013-973C-243A019C442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503F34C8-7B96-321C-745C-3A78628D60AC}"/>
                </a:ext>
              </a:extLst>
            </p:cNvPr>
            <p:cNvGrpSpPr/>
            <p:nvPr/>
          </p:nvGrpSpPr>
          <p:grpSpPr>
            <a:xfrm flipH="1">
              <a:off x="5445919" y="4801038"/>
              <a:ext cx="102459" cy="138554"/>
              <a:chOff x="4965309" y="3938588"/>
              <a:chExt cx="232961" cy="315032"/>
            </a:xfrm>
          </p:grpSpPr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F3C663E3-6C16-194E-0419-C741F3A02CE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3951529F-2464-6388-A8C4-76CAA2C03F72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月 566">
                <a:extLst>
                  <a:ext uri="{FF2B5EF4-FFF2-40B4-BE49-F238E27FC236}">
                    <a16:creationId xmlns:a16="http://schemas.microsoft.com/office/drawing/2014/main" id="{1E6C94A0-2B3F-D16D-FB84-CF34A2FBCF7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6BAC8B0E-260E-D002-B200-A3A821D0613F}"/>
                </a:ext>
              </a:extLst>
            </p:cNvPr>
            <p:cNvGrpSpPr/>
            <p:nvPr/>
          </p:nvGrpSpPr>
          <p:grpSpPr>
            <a:xfrm flipH="1">
              <a:off x="5974556" y="4924863"/>
              <a:ext cx="102459" cy="138554"/>
              <a:chOff x="4965309" y="3938588"/>
              <a:chExt cx="232961" cy="315032"/>
            </a:xfrm>
          </p:grpSpPr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97B51CCE-2757-67F8-CF09-453DE39CF0E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四角形: 角を丸くする 569">
                <a:extLst>
                  <a:ext uri="{FF2B5EF4-FFF2-40B4-BE49-F238E27FC236}">
                    <a16:creationId xmlns:a16="http://schemas.microsoft.com/office/drawing/2014/main" id="{CFD26BAB-E3C9-494E-D528-D0B377CFED6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月 570">
                <a:extLst>
                  <a:ext uri="{FF2B5EF4-FFF2-40B4-BE49-F238E27FC236}">
                    <a16:creationId xmlns:a16="http://schemas.microsoft.com/office/drawing/2014/main" id="{AC0F79D7-DAF3-D55D-ED9A-13204E539EB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8874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96</Words>
  <Application>Microsoft Office PowerPoint</Application>
  <PresentationFormat>A4 210 x 297 mm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pptxn40_宮城県のおとなり、隣接する県</dc:title>
  <dc:subject>pptxn40_宮城県のおとなり、隣接する県</dc:subject>
  <dc:creator>でじけろお</dc:creator>
  <cp:revision>1</cp:revision>
  <dcterms:created xsi:type="dcterms:W3CDTF">2018-05-20T00:31:01Z</dcterms:created>
  <dcterms:modified xsi:type="dcterms:W3CDTF">2025-01-18T09:35:29Z</dcterms:modified>
  <cp:version>1</cp:version>
</cp:coreProperties>
</file>